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ebp" ContentType="image/webp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sldIdLst>
    <p:sldId id="256" r:id="rId3"/>
    <p:sldId id="355" r:id="rId4"/>
    <p:sldId id="357" r:id="rId5"/>
    <p:sldId id="359" r:id="rId6"/>
    <p:sldId id="360" r:id="rId7"/>
    <p:sldId id="361" r:id="rId8"/>
    <p:sldId id="358" r:id="rId9"/>
    <p:sldId id="257" r:id="rId10"/>
    <p:sldId id="353" r:id="rId11"/>
    <p:sldId id="35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0000"/>
    <a:srgbClr val="C0DDAD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 /><Relationship Id="rId13" Type="http://schemas.openxmlformats.org/officeDocument/2006/relationships/notesMaster" Target="notesMasters/notesMaster1.xml" /><Relationship Id="rId3" Type="http://schemas.openxmlformats.org/officeDocument/2006/relationships/slide" Target="slides/slide1.xml" /><Relationship Id="rId7" Type="http://schemas.openxmlformats.org/officeDocument/2006/relationships/slide" Target="slides/slide5.xml" /><Relationship Id="rId12" Type="http://schemas.openxmlformats.org/officeDocument/2006/relationships/slide" Target="slides/slide10.xml" /><Relationship Id="rId17" Type="http://schemas.openxmlformats.org/officeDocument/2006/relationships/tableStyles" Target="tableStyles.xml" /><Relationship Id="rId2" Type="http://schemas.openxmlformats.org/officeDocument/2006/relationships/slideMaster" Target="slideMasters/slideMaster2.xml" /><Relationship Id="rId16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4.xml" /><Relationship Id="rId11" Type="http://schemas.openxmlformats.org/officeDocument/2006/relationships/slide" Target="slides/slide9.xml" /><Relationship Id="rId5" Type="http://schemas.openxmlformats.org/officeDocument/2006/relationships/slide" Target="slides/slide3.xml" /><Relationship Id="rId15" Type="http://schemas.openxmlformats.org/officeDocument/2006/relationships/viewProps" Target="viewProps.xml" /><Relationship Id="rId10" Type="http://schemas.openxmlformats.org/officeDocument/2006/relationships/slide" Target="slides/slide8.xml" /><Relationship Id="rId4" Type="http://schemas.openxmlformats.org/officeDocument/2006/relationships/slide" Target="slides/slide2.xml" /><Relationship Id="rId9" Type="http://schemas.openxmlformats.org/officeDocument/2006/relationships/slide" Target="slides/slide7.xml" /><Relationship Id="rId14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0BDCB3-51E7-42EA-BDD5-BCCD988E2E01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70EDD4-C878-47FD-9F9B-D032B286AD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760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2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8EA28-69C9-2769-C460-5485635311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C8C751-E1CF-F6BB-A2B6-95A80732D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E6CC1E-25A5-6BDC-BE7B-27C85BB07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9D18-46C5-4844-8ABD-0C2EF903392B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D586BB-911C-73F3-4B69-80F14374B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E85E98-C358-690C-DB40-2DFB45A30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F00B-1EB7-4360-B8CB-C41AC84DA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620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F9376-70D4-0748-A7B9-D01994C40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7B813E-895D-6572-5077-BBDB22BEE3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7D2C4D-05B9-4BC6-B24E-3F5E7B50A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9D18-46C5-4844-8ABD-0C2EF903392B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96759C-550D-6A63-4E95-1BE8370EB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CCBF97-F123-2B51-3699-169D4E8B2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F00B-1EB7-4360-B8CB-C41AC84DA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990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CE4676-CF41-B4C5-E1D5-96002132DE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87DF8F-A1FE-AF57-C73F-4DFD6C2A34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3D6300-AD65-4C63-38E7-EAEAC03E4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9D18-46C5-4844-8ABD-0C2EF903392B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FACA4E-7803-85D4-ADB3-C5F9923B3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BFC1B1-DCE0-3250-0CF3-50C4630EA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F00B-1EB7-4360-B8CB-C41AC84DA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3559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48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5930DF0-104B-4293-A7F6-66AEFF3E6AF8}"/>
              </a:ext>
            </a:extLst>
          </p:cNvPr>
          <p:cNvGrpSpPr/>
          <p:nvPr userDrawn="1"/>
        </p:nvGrpSpPr>
        <p:grpSpPr>
          <a:xfrm>
            <a:off x="12554553" y="1"/>
            <a:ext cx="1647523" cy="1816099"/>
            <a:chOff x="12554553" y="1"/>
            <a:chExt cx="1647523" cy="1816099"/>
          </a:xfrm>
        </p:grpSpPr>
        <p:sp>
          <p:nvSpPr>
            <p:cNvPr id="4" name="Rectangle: Folded Corner 3">
              <a:extLst>
                <a:ext uri="{FF2B5EF4-FFF2-40B4-BE49-F238E27FC236}">
                  <a16:creationId xmlns:a16="http://schemas.microsoft.com/office/drawing/2014/main" id="{9FDF5E90-AE29-4303-979F-161F791D98BB}"/>
                </a:ext>
              </a:extLst>
            </p:cNvPr>
            <p:cNvSpPr/>
            <p:nvPr userDrawn="1"/>
          </p:nvSpPr>
          <p:spPr>
            <a:xfrm>
              <a:off x="12554553" y="1"/>
              <a:ext cx="1644047" cy="1816099"/>
            </a:xfrm>
            <a:prstGeom prst="foldedCorner">
              <a:avLst/>
            </a:prstGeom>
            <a:ln>
              <a:noFill/>
            </a:ln>
            <a:effectLst>
              <a:outerShdw blurRad="1016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Ins="0" rtlCol="0" anchor="t"/>
            <a:lstStyle/>
            <a:p>
              <a:r>
                <a:rPr lang="en-US" sz="1400">
                  <a:solidFill>
                    <a:schemeClr val="accent2">
                      <a:lumMod val="50000"/>
                    </a:schemeClr>
                  </a:solidFill>
                </a:rPr>
                <a:t>To insert your own icons*:</a:t>
              </a:r>
            </a:p>
            <a:p>
              <a:endParaRPr lang="en-US" sz="140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400" b="1">
                  <a:solidFill>
                    <a:schemeClr val="accent2">
                      <a:lumMod val="50000"/>
                    </a:schemeClr>
                  </a:solidFill>
                </a:rPr>
                <a:t>Insert</a:t>
              </a:r>
              <a:r>
                <a:rPr lang="en-US" sz="1400">
                  <a:solidFill>
                    <a:schemeClr val="accent2">
                      <a:lumMod val="50000"/>
                    </a:schemeClr>
                  </a:solidFill>
                </a:rPr>
                <a:t> &gt;&gt; </a:t>
              </a:r>
              <a:r>
                <a:rPr lang="en-US" sz="1400" b="1">
                  <a:solidFill>
                    <a:schemeClr val="accent2">
                      <a:lumMod val="50000"/>
                    </a:schemeClr>
                  </a:solidFill>
                </a:rPr>
                <a:t>Icons</a:t>
              </a:r>
            </a:p>
            <a:p>
              <a:endParaRPr lang="en-US" sz="140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200" i="1">
                  <a:solidFill>
                    <a:schemeClr val="accent2">
                      <a:lumMod val="50000"/>
                    </a:schemeClr>
                  </a:solidFill>
                </a:rPr>
                <a:t>(*Only available to Office 365 subscribers)</a:t>
              </a: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9C25032D-D31A-446E-BBAA-A896C50E8CF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3802026" y="424090"/>
              <a:ext cx="400050" cy="6572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10625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2779D-FEED-E584-9FA9-9DF15E735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2E1AC-4037-5310-0F53-66243B32D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D839F3-C709-684F-CB38-8EFEDB1BF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9D18-46C5-4844-8ABD-0C2EF903392B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31891A-F762-D1D0-14B6-45C7EC700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AE6BD-BB4F-E315-4B62-577613824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F00B-1EB7-4360-B8CB-C41AC84DA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897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EEACA-F76F-D1A0-2E63-586C07654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19BA90-0D9D-8674-2310-EDEB365A6B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A77850-8025-AAC6-E974-C86CA9BCD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9D18-46C5-4844-8ABD-0C2EF903392B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28BFFA-4CB5-C46D-628E-85905FCE9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ACF651-5F02-B732-FCCC-FEFD73105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F00B-1EB7-4360-B8CB-C41AC84DA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403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3516C-B1BA-C083-6A81-0DCB5A0AD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62125-63D0-4BEE-6526-E19D53E7BB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04B926-65D1-A09C-43D9-E37A5ECFCF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74F88A-1BBE-66C8-93FD-4F1223C89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9D18-46C5-4844-8ABD-0C2EF903392B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4EDA4A-4C36-4CAB-1F42-A38733811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0E0666-B164-F0FC-4E3A-B6AE377B3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F00B-1EB7-4360-B8CB-C41AC84DA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546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A2A90-25BB-0E71-BDBB-72B3EBA80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0306E0-F533-5383-6D3D-0871022595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18ED42-6134-DC70-ADFA-0021F10873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A2E877-F5A7-0BB8-C386-EADB9F1F69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0DB360-CF0A-1226-6390-D7D9A33AE5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1E4468-3CA7-7D64-FEE8-289B478E3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9D18-46C5-4844-8ABD-0C2EF903392B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E92FA17-403D-F2AB-5A7F-7C270091D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7E00EA-8B02-1CB2-0A9C-883E97825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F00B-1EB7-4360-B8CB-C41AC84DA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314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EF435-6ED3-3026-0CB8-FEDFEAD78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EAB8FE-42BA-FBC9-ABEE-F70DEA214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9D18-46C5-4844-8ABD-0C2EF903392B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148283-D809-0092-6FD4-6A3805BD8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DA67B8-4DC5-610F-8B21-4DE0C6933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F00B-1EB7-4360-B8CB-C41AC84DA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250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4C28B9-550C-A40F-B94A-370467569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9D18-46C5-4844-8ABD-0C2EF903392B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DDFA4B-0705-8449-48F8-975A78087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F854EF-0C0D-4586-799C-0453450FC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F00B-1EB7-4360-B8CB-C41AC84DA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540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91162-955E-B095-23A7-6BAEF2CE4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3F4667-FF9E-5331-6221-AC3ADAE953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FBDE6C-B6F1-71CF-5AAD-404E5A9BC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78FB54-426B-F111-27EF-18A591B9D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9D18-46C5-4844-8ABD-0C2EF903392B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38387B-AAF1-1FED-A776-B047832CC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DBDBA5-0186-83F8-22D6-9319518D8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F00B-1EB7-4360-B8CB-C41AC84DA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686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6BCFB-240B-4AA2-8343-FB42DCDA0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17C752-2B41-AC81-650A-59E3D1F926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45DE02-311E-BD1D-0F55-1FC970D9A4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B67C35-88B9-29F1-E992-3B3BC3D03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9D18-46C5-4844-8ABD-0C2EF903392B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88D076-BF5D-DD07-E7AA-1E6387ED5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29C289-187F-5548-226E-B9123170E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F00B-1EB7-4360-B8CB-C41AC84DA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786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go.com/" TargetMode="External" /><Relationship Id="rId2" Type="http://schemas.openxmlformats.org/officeDocument/2006/relationships/theme" Target="../theme/theme2.xml" /><Relationship Id="rId1" Type="http://schemas.openxmlformats.org/officeDocument/2006/relationships/slideLayout" Target="../slideLayouts/slideLayout12.xml" /><Relationship Id="rId4" Type="http://schemas.openxmlformats.org/officeDocument/2006/relationships/image" Target="../media/image1.pn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5A2B82-A78D-610E-5077-9E78893A8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CE228C-D21D-268A-4489-F60C44AC88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E62BCE-3515-8F5B-8C15-4EBA826600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F9D18-46C5-4844-8ABD-0C2EF903392B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951B88-895E-2337-7974-8B6C954A29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13E1C1-7178-BB37-E8BC-13475F115E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AF00B-1EB7-4360-B8CB-C41AC84DA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151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63482"/>
            <a:ext cx="10515600" cy="739056"/>
          </a:xfrm>
          <a:prstGeom prst="rect">
            <a:avLst/>
          </a:prstGeom>
        </p:spPr>
        <p:txBody>
          <a:bodyPr rIns="0"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-12701" y="6959601"/>
            <a:ext cx="16610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3" tooltip="PresentationGo!"/>
              </a:rPr>
              <a:t>presentationgo.com</a:t>
            </a:r>
            <a:endParaRPr lang="en-US" sz="1100" dirty="0"/>
          </a:p>
        </p:txBody>
      </p:sp>
      <p:sp>
        <p:nvSpPr>
          <p:cNvPr id="13" name="Freeform 12"/>
          <p:cNvSpPr/>
          <p:nvPr userDrawn="1"/>
        </p:nvSpPr>
        <p:spPr>
          <a:xfrm rot="5400000">
            <a:off x="91178" y="17358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15" name="TextBox 14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6" name="TextBox 15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82207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 /><Relationship Id="rId2" Type="http://schemas.openxmlformats.org/officeDocument/2006/relationships/image" Target="../media/image3.webp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FAD6B3F-47F0-F1B7-01E6-821CF3E83C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114300"/>
            <a:ext cx="5626100" cy="67437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61EB4D8-8820-0C6C-9492-65E7B66986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700" y="109330"/>
            <a:ext cx="1524000" cy="15240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873286E2-4DE6-2DA4-A896-29BAC21AF69D}"/>
              </a:ext>
            </a:extLst>
          </p:cNvPr>
          <p:cNvSpPr txBox="1">
            <a:spLocks/>
          </p:cNvSpPr>
          <p:nvPr/>
        </p:nvSpPr>
        <p:spPr>
          <a:xfrm>
            <a:off x="6584950" y="1905000"/>
            <a:ext cx="5105400" cy="24963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b="1" dirty="0" err="1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Mens</a:t>
            </a:r>
            <a:r>
              <a:rPr lang="en-US" sz="6600" b="1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600" b="1" dirty="0" err="1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sana</a:t>
            </a:r>
            <a:endParaRPr lang="en-US" sz="6600" b="1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sr-Latn-RS" sz="4800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sr-Cyrl-RS" sz="4800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</a:rPr>
              <a:t>здрав дух</a:t>
            </a:r>
            <a:r>
              <a:rPr lang="sr-Latn-RS" sz="4800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</a:rPr>
              <a:t>- </a:t>
            </a:r>
            <a:endParaRPr lang="sr-Cyrl-RS" sz="48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r-Cyrl-RS" sz="28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Roboto"/>
              <a:cs typeface="Roboto"/>
              <a:sym typeface="Robot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Cyrl-RS" sz="40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Roboto"/>
                <a:cs typeface="Roboto"/>
                <a:sym typeface="Roboto"/>
              </a:rPr>
              <a:t>И шта сада?</a:t>
            </a:r>
          </a:p>
          <a:p>
            <a:pPr algn="ctr"/>
            <a:endParaRPr lang="en-US" sz="48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C57EA8E-902F-842C-5B5D-F78146FE8BD0}"/>
              </a:ext>
            </a:extLst>
          </p:cNvPr>
          <p:cNvSpPr txBox="1">
            <a:spLocks/>
          </p:cNvSpPr>
          <p:nvPr/>
        </p:nvSpPr>
        <p:spPr>
          <a:xfrm>
            <a:off x="6324600" y="5512905"/>
            <a:ext cx="5626100" cy="1257300"/>
          </a:xfrm>
          <a:prstGeom prst="rect">
            <a:avLst/>
          </a:prstGeom>
          <a:solidFill>
            <a:srgbClr val="C0DDAD"/>
          </a:solidFill>
          <a:ln w="28575">
            <a:solidFill>
              <a:schemeClr val="accent6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sr-Cyrl-RS" sz="36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ea typeface="Roboto"/>
              <a:cs typeface="Roboto"/>
              <a:sym typeface="Roboto"/>
            </a:endParaRPr>
          </a:p>
          <a:p>
            <a:pPr algn="ctr"/>
            <a:r>
              <a:rPr lang="sr-Cyrl-RS" sz="3600" b="1" u="sng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25.06.2022. </a:t>
            </a:r>
          </a:p>
          <a:p>
            <a:pPr algn="ctr"/>
            <a:endParaRPr lang="sr-Cyrl-RS" sz="36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  <a:ea typeface="Roboto"/>
              <a:cs typeface="Roboto"/>
              <a:sym typeface="Roboto"/>
            </a:endParaRPr>
          </a:p>
          <a:p>
            <a:pPr algn="ctr"/>
            <a:r>
              <a:rPr lang="sr-Cyrl-RS" sz="36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1.Парк Светог Саве - 10:00-12:00</a:t>
            </a:r>
          </a:p>
          <a:p>
            <a:pPr algn="ctr"/>
            <a:r>
              <a:rPr lang="sr-Cyrl-RS" sz="36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2. Обреновићева б.б. -12:30-15:30</a:t>
            </a:r>
          </a:p>
          <a:p>
            <a:pPr algn="ctr"/>
            <a:endParaRPr lang="sr-Cyrl-RS" sz="3600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  <a:ea typeface="Roboto"/>
              <a:cs typeface="Roboto"/>
              <a:sym typeface="Roboto"/>
            </a:endParaRPr>
          </a:p>
          <a:p>
            <a:pPr algn="ctr"/>
            <a:r>
              <a:rPr lang="sr-Cyrl-RS" sz="36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Лекари и мед.особље Клинике за психијатрију УКЦ Ниш ће разговарати са грађанима Ниша о важности менталног здравља, начинима превенције и лечењу менталних поремећајима</a:t>
            </a:r>
          </a:p>
        </p:txBody>
      </p:sp>
    </p:spTree>
    <p:extLst>
      <p:ext uri="{BB962C8B-B14F-4D97-AF65-F5344CB8AC3E}">
        <p14:creationId xmlns:p14="http://schemas.microsoft.com/office/powerpoint/2010/main" val="1899849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9AFF63D-7FF4-59D3-407C-86C96CDC95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" y="0"/>
            <a:ext cx="12190666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35017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D62194BD-B10C-0040-2874-680D7EBF676D}"/>
              </a:ext>
            </a:extLst>
          </p:cNvPr>
          <p:cNvSpPr txBox="1">
            <a:spLocks/>
          </p:cNvSpPr>
          <p:nvPr/>
        </p:nvSpPr>
        <p:spPr>
          <a:xfrm>
            <a:off x="12700" y="304800"/>
            <a:ext cx="12192000" cy="1104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r-Latn-RS" sz="4800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C00000"/>
                </a:solidFill>
              </a:rPr>
              <a:t>ŠTA JE ZDRAVLJE?</a:t>
            </a:r>
            <a:endParaRPr lang="en-US" sz="60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0028A90-786C-7900-D6FF-462BCB5A1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850" y="1714499"/>
            <a:ext cx="11036300" cy="2888932"/>
          </a:xfrm>
        </p:spPr>
        <p:txBody>
          <a:bodyPr>
            <a:normAutofit/>
          </a:bodyPr>
          <a:lstStyle/>
          <a:p>
            <a:pPr lvl="0" algn="ctr"/>
            <a:r>
              <a:rPr lang="pl-PL" sz="4000" dirty="0"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Zdravlje je stanje potpunog telesnog, duševnog i socijalnog blagostanja, a ne samo odsustvo bolesti.*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C8E7A6B-FA7A-3759-827D-292560524A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1300" y="4603431"/>
            <a:ext cx="4343400" cy="228028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FC505DAF-4F44-678D-B551-4B1EC4D24955}"/>
              </a:ext>
            </a:extLst>
          </p:cNvPr>
          <p:cNvSpPr txBox="1"/>
          <p:nvPr/>
        </p:nvSpPr>
        <p:spPr>
          <a:xfrm>
            <a:off x="12700" y="6556889"/>
            <a:ext cx="415051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Latn-RS" sz="1400" dirty="0">
                <a:latin typeface="Century Gothic" panose="020B0502020202020204" pitchFamily="34" charset="0"/>
              </a:rPr>
              <a:t>*</a:t>
            </a:r>
            <a:r>
              <a:rPr lang="en-US" sz="1400" dirty="0">
                <a:latin typeface="Century Gothic" panose="020B0502020202020204" pitchFamily="34" charset="0"/>
              </a:rPr>
              <a:t>World Health Organization</a:t>
            </a:r>
          </a:p>
        </p:txBody>
      </p:sp>
    </p:spTree>
    <p:extLst>
      <p:ext uri="{BB962C8B-B14F-4D97-AF65-F5344CB8AC3E}">
        <p14:creationId xmlns:p14="http://schemas.microsoft.com/office/powerpoint/2010/main" val="55064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D62194BD-B10C-0040-2874-680D7EBF676D}"/>
              </a:ext>
            </a:extLst>
          </p:cNvPr>
          <p:cNvSpPr txBox="1">
            <a:spLocks/>
          </p:cNvSpPr>
          <p:nvPr/>
        </p:nvSpPr>
        <p:spPr>
          <a:xfrm>
            <a:off x="12700" y="304800"/>
            <a:ext cx="12192000" cy="9144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4800" b="0" i="0" u="none" strike="noStrike" kern="1200" cap="all" spc="200" normalizeH="0" baseline="0" noProof="0" dirty="0">
                <a:ln>
                  <a:solidFill>
                    <a:prstClr val="black">
                      <a:lumMod val="95000"/>
                      <a:lumOff val="5000"/>
                    </a:prstClr>
                  </a:solidFill>
                </a:ln>
                <a:solidFill>
                  <a:srgbClr val="C0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MENTALNO ZDRAVLJE</a:t>
            </a:r>
            <a:endParaRPr kumimoji="0" lang="en-US" sz="6000" b="0" i="0" u="none" strike="noStrike" kern="1200" cap="all" spc="200" normalizeH="0" baseline="0" noProof="0" dirty="0">
              <a:ln>
                <a:solidFill>
                  <a:prstClr val="black">
                    <a:lumMod val="95000"/>
                    <a:lumOff val="5000"/>
                  </a:prstClr>
                </a:solidFill>
              </a:ln>
              <a:solidFill>
                <a:srgbClr val="C00000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0028A90-786C-7900-D6FF-462BCB5A1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845" y="3966088"/>
            <a:ext cx="11036300" cy="2168011"/>
          </a:xfrm>
        </p:spPr>
        <p:txBody>
          <a:bodyPr>
            <a:normAutofit/>
          </a:bodyPr>
          <a:lstStyle/>
          <a:p>
            <a:pPr lvl="0" algn="ctr"/>
            <a:r>
              <a:rPr lang="pl-PL" sz="3600" b="1" dirty="0"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Mentalno zdravlje</a:t>
            </a:r>
            <a:r>
              <a:rPr lang="pl-PL" sz="3600" dirty="0"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 je stanje dobrobiti u kojem osoba ostvaruje svoje potencijale, nosi se sa uobičajenim životnim stresom, produktivno radi i pridonosi zajednici.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1EAA50D-94D8-5355-FE18-DCA33685FA43}"/>
              </a:ext>
            </a:extLst>
          </p:cNvPr>
          <p:cNvSpPr txBox="1">
            <a:spLocks/>
          </p:cNvSpPr>
          <p:nvPr/>
        </p:nvSpPr>
        <p:spPr>
          <a:xfrm>
            <a:off x="575845" y="1413390"/>
            <a:ext cx="11036300" cy="2590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Mentalno zdravlje </a:t>
            </a:r>
            <a:r>
              <a:rPr lang="pl-PL" sz="3600" dirty="0"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podrazumeva subjektivni doživljaj blagostanja, kvalitetne odnose sa drugim ljudima i sposobnost prepoznavanja sopstvenih potencijala.*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A164F6C-E2FC-D5E1-FAB5-7A3FFEEC9B21}"/>
              </a:ext>
            </a:extLst>
          </p:cNvPr>
          <p:cNvSpPr txBox="1"/>
          <p:nvPr/>
        </p:nvSpPr>
        <p:spPr>
          <a:xfrm>
            <a:off x="12700" y="6556889"/>
            <a:ext cx="415051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Latn-RS" sz="1400" dirty="0">
                <a:latin typeface="Century Gothic" panose="020B0502020202020204" pitchFamily="34" charset="0"/>
              </a:rPr>
              <a:t>*</a:t>
            </a:r>
            <a:r>
              <a:rPr lang="en-US" sz="1400" dirty="0">
                <a:latin typeface="Century Gothic" panose="020B0502020202020204" pitchFamily="34" charset="0"/>
              </a:rPr>
              <a:t>World Health Organization</a:t>
            </a:r>
          </a:p>
        </p:txBody>
      </p:sp>
    </p:spTree>
    <p:extLst>
      <p:ext uri="{BB962C8B-B14F-4D97-AF65-F5344CB8AC3E}">
        <p14:creationId xmlns:p14="http://schemas.microsoft.com/office/powerpoint/2010/main" val="1686673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  <a:alpha val="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D62194BD-B10C-0040-2874-680D7EBF676D}"/>
              </a:ext>
            </a:extLst>
          </p:cNvPr>
          <p:cNvSpPr txBox="1">
            <a:spLocks/>
          </p:cNvSpPr>
          <p:nvPr/>
        </p:nvSpPr>
        <p:spPr>
          <a:xfrm>
            <a:off x="12700" y="304800"/>
            <a:ext cx="12192000" cy="685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4000" b="0" i="0" u="none" strike="noStrike" kern="1200" cap="all" spc="200" normalizeH="0" baseline="0" noProof="0" dirty="0">
                <a:ln>
                  <a:solidFill>
                    <a:prstClr val="black">
                      <a:lumMod val="95000"/>
                      <a:lumOff val="5000"/>
                    </a:prstClr>
                  </a:solidFill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Faktori koji utiču na mentalno zdravlje</a:t>
            </a:r>
            <a:endParaRPr kumimoji="0" lang="en-US" sz="4800" b="0" i="0" u="none" strike="noStrike" kern="1200" cap="all" spc="200" normalizeH="0" baseline="0" noProof="0" dirty="0">
              <a:ln>
                <a:solidFill>
                  <a:prstClr val="black">
                    <a:lumMod val="95000"/>
                    <a:lumOff val="5000"/>
                  </a:prstClr>
                </a:solidFill>
              </a:ln>
              <a:solidFill>
                <a:srgbClr val="C000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234EFCF2-8F78-C0D2-D0A8-DB16230864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6714"/>
              </p:ext>
            </p:extLst>
          </p:nvPr>
        </p:nvGraphicFramePr>
        <p:xfrm>
          <a:off x="247650" y="1325876"/>
          <a:ext cx="11696700" cy="5189224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898900">
                  <a:extLst>
                    <a:ext uri="{9D8B030D-6E8A-4147-A177-3AD203B41FA5}">
                      <a16:colId xmlns:a16="http://schemas.microsoft.com/office/drawing/2014/main" val="1863057840"/>
                    </a:ext>
                  </a:extLst>
                </a:gridCol>
                <a:gridCol w="3898900">
                  <a:extLst>
                    <a:ext uri="{9D8B030D-6E8A-4147-A177-3AD203B41FA5}">
                      <a16:colId xmlns:a16="http://schemas.microsoft.com/office/drawing/2014/main" val="3072274417"/>
                    </a:ext>
                  </a:extLst>
                </a:gridCol>
                <a:gridCol w="3898900">
                  <a:extLst>
                    <a:ext uri="{9D8B030D-6E8A-4147-A177-3AD203B41FA5}">
                      <a16:colId xmlns:a16="http://schemas.microsoft.com/office/drawing/2014/main" val="545954171"/>
                    </a:ext>
                  </a:extLst>
                </a:gridCol>
              </a:tblGrid>
              <a:tr h="410659">
                <a:tc>
                  <a:txBody>
                    <a:bodyPr/>
                    <a:lstStyle/>
                    <a:p>
                      <a:endParaRPr lang="en-US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FAKTORI RIZIKA</a:t>
                      </a:r>
                      <a:endParaRPr lang="en-US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ZAŠTITNI FAKTORI</a:t>
                      </a:r>
                      <a:endParaRPr lang="en-US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6433070"/>
                  </a:ext>
                </a:extLst>
              </a:tr>
              <a:tr h="1657348">
                <a:tc>
                  <a:txBody>
                    <a:bodyPr/>
                    <a:lstStyle/>
                    <a:p>
                      <a:pPr algn="ctr"/>
                      <a:r>
                        <a:rPr lang="sr-Latn-R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INDIVIDUALNI FAKTORI</a:t>
                      </a:r>
                      <a:endParaRPr lang="en-US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Nisko samopouzdanje</a:t>
                      </a:r>
                    </a:p>
                    <a:p>
                      <a:pPr algn="ctr"/>
                      <a:r>
                        <a:rPr lang="sr-Latn-R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Kognitivna/emocionalna nezrelost</a:t>
                      </a:r>
                    </a:p>
                    <a:p>
                      <a:pPr algn="ctr"/>
                      <a:r>
                        <a:rPr lang="sr-Latn-R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Teškoće u komunikaciji</a:t>
                      </a:r>
                    </a:p>
                    <a:p>
                      <a:pPr algn="ctr"/>
                      <a:r>
                        <a:rPr lang="sr-Latn-R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Telesne bolesti, korišćenje </a:t>
                      </a:r>
                      <a:r>
                        <a:rPr lang="sr-Latn-RS" dirty="0" err="1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psihoaktivnih</a:t>
                      </a:r>
                      <a:r>
                        <a:rPr lang="sr-Latn-R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supstanci</a:t>
                      </a:r>
                      <a:endParaRPr lang="en-US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Visoko samopouzdanje</a:t>
                      </a:r>
                    </a:p>
                    <a:p>
                      <a:pPr algn="ctr"/>
                      <a:r>
                        <a:rPr lang="sr-Latn-R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Mogućnost rešavanja problema i adekvatnost u uobičajenim stresnim situacijama</a:t>
                      </a:r>
                    </a:p>
                    <a:p>
                      <a:pPr algn="ctr"/>
                      <a:r>
                        <a:rPr lang="sr-Latn-R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Veštine komunikacije</a:t>
                      </a:r>
                    </a:p>
                    <a:p>
                      <a:pPr algn="ctr"/>
                      <a:r>
                        <a:rPr lang="sr-Latn-R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Fizičko zdravlje</a:t>
                      </a:r>
                      <a:endParaRPr lang="en-US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81102520"/>
                  </a:ext>
                </a:extLst>
              </a:tr>
              <a:tr h="1657348">
                <a:tc>
                  <a:txBody>
                    <a:bodyPr/>
                    <a:lstStyle/>
                    <a:p>
                      <a:pPr algn="ctr"/>
                      <a:r>
                        <a:rPr lang="sr-Latn-R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SOCIJALNI FAKTORI</a:t>
                      </a:r>
                      <a:endParaRPr lang="en-US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Usamljenost, teški gubici</a:t>
                      </a:r>
                    </a:p>
                    <a:p>
                      <a:pPr algn="ctr"/>
                      <a:r>
                        <a:rPr lang="sr-Latn-R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Zanemarivanje, porodični konflikti</a:t>
                      </a:r>
                    </a:p>
                    <a:p>
                      <a:pPr algn="ctr"/>
                      <a:r>
                        <a:rPr lang="sr-Latn-R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Izloženost nasilju/zlostavljanju</a:t>
                      </a:r>
                    </a:p>
                    <a:p>
                      <a:pPr algn="ctr"/>
                      <a:r>
                        <a:rPr lang="sr-Latn-R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Manjak novca</a:t>
                      </a:r>
                    </a:p>
                    <a:p>
                      <a:pPr algn="ctr"/>
                      <a:r>
                        <a:rPr lang="sr-Latn-R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Teškoće u školi</a:t>
                      </a:r>
                    </a:p>
                    <a:p>
                      <a:pPr algn="ctr"/>
                      <a:r>
                        <a:rPr lang="sr-Latn-R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Stres na poslu, nezaposlenost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Podrška porodice i prijatelja</a:t>
                      </a:r>
                    </a:p>
                    <a:p>
                      <a:pPr algn="ctr"/>
                      <a:r>
                        <a:rPr lang="sr-Latn-R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Dobar odnos u porodici</a:t>
                      </a:r>
                    </a:p>
                    <a:p>
                      <a:pPr algn="ctr"/>
                      <a:r>
                        <a:rPr lang="sr-Latn-R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Telesna sigurnost i zaštita</a:t>
                      </a:r>
                    </a:p>
                    <a:p>
                      <a:pPr algn="ctr"/>
                      <a:r>
                        <a:rPr lang="sr-Latn-R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Ekonomska sigurnost</a:t>
                      </a:r>
                    </a:p>
                    <a:p>
                      <a:pPr algn="ctr"/>
                      <a:r>
                        <a:rPr lang="sr-Latn-R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Uspeh u školi, na poslu</a:t>
                      </a:r>
                    </a:p>
                    <a:p>
                      <a:pPr algn="ctr"/>
                      <a:r>
                        <a:rPr lang="sr-Latn-R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Zadovoljstvo</a:t>
                      </a:r>
                      <a:endParaRPr lang="en-US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28172633"/>
                  </a:ext>
                </a:extLst>
              </a:tr>
              <a:tr h="1303845">
                <a:tc>
                  <a:txBody>
                    <a:bodyPr/>
                    <a:lstStyle/>
                    <a:p>
                      <a:pPr algn="ctr"/>
                      <a:r>
                        <a:rPr lang="sr-Latn-R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OKOLINSKI FAKTORI</a:t>
                      </a:r>
                      <a:endParaRPr lang="en-US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Nepravda i diskriminacija</a:t>
                      </a:r>
                    </a:p>
                    <a:p>
                      <a:pPr algn="ctr"/>
                      <a:r>
                        <a:rPr lang="sr-Latn-R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Nedostupnost ustanova poput socijalnih, zdravstvenih i pravnih</a:t>
                      </a:r>
                      <a:endParaRPr lang="en-US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Socijalna pravda, tolerancija</a:t>
                      </a:r>
                    </a:p>
                    <a:p>
                      <a:pPr algn="ctr"/>
                      <a:r>
                        <a:rPr lang="sr-Latn-R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Jednakost u pristupu osnovnim ustanovama</a:t>
                      </a:r>
                      <a:endParaRPr lang="en-US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50142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9555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D62194BD-B10C-0040-2874-680D7EBF676D}"/>
              </a:ext>
            </a:extLst>
          </p:cNvPr>
          <p:cNvSpPr txBox="1">
            <a:spLocks/>
          </p:cNvSpPr>
          <p:nvPr/>
        </p:nvSpPr>
        <p:spPr>
          <a:xfrm>
            <a:off x="12700" y="304800"/>
            <a:ext cx="12192000" cy="10287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4800" b="1" i="0" u="none" strike="noStrike" kern="1200" cap="all" spc="200" normalizeH="0" baseline="0" noProof="0" dirty="0" err="1">
                <a:ln>
                  <a:solidFill>
                    <a:prstClr val="black">
                      <a:lumMod val="95000"/>
                      <a:lumOff val="5000"/>
                    </a:prstClr>
                  </a:solidFill>
                </a:ln>
                <a:solidFill>
                  <a:srgbClr val="C0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MENTALNa</a:t>
            </a:r>
            <a:r>
              <a:rPr kumimoji="0" lang="sr-Latn-RS" sz="4800" b="1" i="0" u="none" strike="noStrike" kern="1200" cap="all" spc="200" normalizeH="0" baseline="0" noProof="0" dirty="0">
                <a:ln>
                  <a:solidFill>
                    <a:prstClr val="black">
                      <a:lumMod val="95000"/>
                      <a:lumOff val="5000"/>
                    </a:prstClr>
                  </a:solidFill>
                </a:ln>
                <a:solidFill>
                  <a:srgbClr val="C0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bolest</a:t>
            </a:r>
            <a:endParaRPr kumimoji="0" lang="en-US" sz="6000" b="1" i="0" u="none" strike="noStrike" kern="1200" cap="all" spc="200" normalizeH="0" baseline="0" noProof="0" dirty="0">
              <a:ln>
                <a:solidFill>
                  <a:prstClr val="black">
                    <a:lumMod val="95000"/>
                    <a:lumOff val="5000"/>
                  </a:prstClr>
                </a:solidFill>
              </a:ln>
              <a:solidFill>
                <a:srgbClr val="C00000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0028A90-786C-7900-D6FF-462BCB5A1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844" y="3975100"/>
            <a:ext cx="11349455" cy="2476500"/>
          </a:xfrm>
        </p:spPr>
        <p:txBody>
          <a:bodyPr>
            <a:normAutofit/>
          </a:bodyPr>
          <a:lstStyle/>
          <a:p>
            <a:pPr lvl="0"/>
            <a:r>
              <a:rPr lang="pl-PL" sz="2400" dirty="0"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-Najčešće nastaju u ranom odraslom dobu</a:t>
            </a:r>
            <a:br>
              <a:rPr lang="pl-PL" sz="2400" dirty="0">
                <a:latin typeface="Century Gothic" panose="020B0502020202020204" pitchFamily="34" charset="0"/>
                <a:ea typeface="Roboto"/>
                <a:cs typeface="Roboto"/>
                <a:sym typeface="Roboto"/>
              </a:rPr>
            </a:br>
            <a:r>
              <a:rPr lang="pl-PL" sz="2400" dirty="0"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-Mogu biti hronična stanja</a:t>
            </a:r>
            <a:br>
              <a:rPr lang="pl-PL" sz="2400" dirty="0">
                <a:latin typeface="Century Gothic" panose="020B0502020202020204" pitchFamily="34" charset="0"/>
                <a:ea typeface="Roboto"/>
                <a:cs typeface="Roboto"/>
                <a:sym typeface="Roboto"/>
              </a:rPr>
            </a:br>
            <a:r>
              <a:rPr lang="pl-PL" sz="2400" dirty="0"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-Narušavaju kvalitet života pojednica i porodice</a:t>
            </a:r>
            <a:br>
              <a:rPr lang="pl-PL" sz="2400" dirty="0">
                <a:latin typeface="Century Gothic" panose="020B0502020202020204" pitchFamily="34" charset="0"/>
                <a:ea typeface="Roboto"/>
                <a:cs typeface="Roboto"/>
                <a:sym typeface="Roboto"/>
              </a:rPr>
            </a:br>
            <a:r>
              <a:rPr lang="pl-PL" sz="2400" dirty="0"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-Dovode do povećane potrebe za zdravstveno zaštitom (usled   bolovanja i invalidnosti)</a:t>
            </a:r>
            <a:br>
              <a:rPr lang="pl-PL" sz="2400" dirty="0">
                <a:latin typeface="Century Gothic" panose="020B0502020202020204" pitchFamily="34" charset="0"/>
                <a:ea typeface="Roboto"/>
                <a:cs typeface="Roboto"/>
                <a:sym typeface="Roboto"/>
              </a:rPr>
            </a:br>
            <a:r>
              <a:rPr lang="pl-PL" sz="2400" dirty="0"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-Ekonomsko opterećenje društva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1EAA50D-94D8-5355-FE18-DCA33685FA43}"/>
              </a:ext>
            </a:extLst>
          </p:cNvPr>
          <p:cNvSpPr txBox="1">
            <a:spLocks/>
          </p:cNvSpPr>
          <p:nvPr/>
        </p:nvSpPr>
        <p:spPr>
          <a:xfrm>
            <a:off x="575845" y="1644650"/>
            <a:ext cx="11036300" cy="1460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6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Poremećaj u sferi doživljavanja i/ili ponašanja, funkcionalnog ili organskog porekla koji zahteva medicinsku intervenciju.</a:t>
            </a:r>
            <a:endParaRPr kumimoji="0" lang="pl-PL" sz="36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Roboto"/>
              <a:cs typeface="Roboto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2529394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D62194BD-B10C-0040-2874-680D7EBF676D}"/>
              </a:ext>
            </a:extLst>
          </p:cNvPr>
          <p:cNvSpPr txBox="1">
            <a:spLocks/>
          </p:cNvSpPr>
          <p:nvPr/>
        </p:nvSpPr>
        <p:spPr>
          <a:xfrm>
            <a:off x="12700" y="304800"/>
            <a:ext cx="12192000" cy="10287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4800" b="1" i="0" u="none" strike="noStrike" kern="1200" cap="all" spc="200" normalizeH="0" baseline="0" noProof="0" dirty="0" err="1">
                <a:ln>
                  <a:solidFill>
                    <a:prstClr val="black">
                      <a:lumMod val="95000"/>
                      <a:lumOff val="5000"/>
                    </a:prstClr>
                  </a:solidFill>
                </a:ln>
                <a:solidFill>
                  <a:srgbClr val="C0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MENTALNa</a:t>
            </a:r>
            <a:r>
              <a:rPr kumimoji="0" lang="sr-Latn-RS" sz="4800" b="1" i="0" u="none" strike="noStrike" kern="1200" cap="all" spc="200" normalizeH="0" baseline="0" noProof="0" dirty="0">
                <a:ln>
                  <a:solidFill>
                    <a:prstClr val="black">
                      <a:lumMod val="95000"/>
                      <a:lumOff val="5000"/>
                    </a:prstClr>
                  </a:solidFill>
                </a:ln>
                <a:solidFill>
                  <a:srgbClr val="C0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bolest</a:t>
            </a:r>
            <a:endParaRPr kumimoji="0" lang="en-US" sz="6000" b="1" i="0" u="none" strike="noStrike" kern="1200" cap="all" spc="200" normalizeH="0" baseline="0" noProof="0" dirty="0">
              <a:ln>
                <a:solidFill>
                  <a:prstClr val="black">
                    <a:lumMod val="95000"/>
                    <a:lumOff val="5000"/>
                  </a:prstClr>
                </a:solidFill>
              </a:ln>
              <a:solidFill>
                <a:srgbClr val="C00000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1EAA50D-94D8-5355-FE18-DCA33685FA43}"/>
              </a:ext>
            </a:extLst>
          </p:cNvPr>
          <p:cNvSpPr txBox="1">
            <a:spLocks/>
          </p:cNvSpPr>
          <p:nvPr/>
        </p:nvSpPr>
        <p:spPr>
          <a:xfrm>
            <a:off x="575845" y="1644650"/>
            <a:ext cx="11036300" cy="4260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marR="0" lvl="0" indent="-57150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pl-PL" sz="36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Broj ljudi sa mentalnim problemima nije zanemarljiv.</a:t>
            </a:r>
          </a:p>
          <a:p>
            <a:pPr marL="571500" marR="0" lvl="0" indent="-57150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pl-PL" sz="36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Mnogi ljudi, kako zbog predrasuda i straha od moguće stigmatizacije, tako i zbog brojnih zabluda i dezinformacija o mentalnom zdravlju, izbegavaju da se jave stručnjacima iz oblasti mentalnog zdravlja.</a:t>
            </a:r>
          </a:p>
          <a:p>
            <a:pPr marL="571500" marR="0" lvl="0" indent="-57150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pl-PL" sz="3600" b="1" dirty="0">
                <a:solidFill>
                  <a:srgbClr val="9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Roboto"/>
                <a:cs typeface="Roboto"/>
                <a:sym typeface="Roboto"/>
              </a:rPr>
              <a:t>Mentalne smetnje nisu nešto što se bira, ali jesu nešto što se svima može desiti i uz adekvatnu stručnu pomoć i podršku mogu se prevazići. </a:t>
            </a:r>
          </a:p>
        </p:txBody>
      </p:sp>
    </p:spTree>
    <p:extLst>
      <p:ext uri="{BB962C8B-B14F-4D97-AF65-F5344CB8AC3E}">
        <p14:creationId xmlns:p14="http://schemas.microsoft.com/office/powerpoint/2010/main" val="2133611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D62194BD-B10C-0040-2874-680D7EBF676D}"/>
              </a:ext>
            </a:extLst>
          </p:cNvPr>
          <p:cNvSpPr txBox="1">
            <a:spLocks/>
          </p:cNvSpPr>
          <p:nvPr/>
        </p:nvSpPr>
        <p:spPr>
          <a:xfrm>
            <a:off x="0" y="3086100"/>
            <a:ext cx="12192000" cy="16383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5400" b="1" i="0" u="none" strike="noStrike" kern="1200" cap="all" spc="200" normalizeH="0" baseline="0" noProof="0" dirty="0">
                <a:ln>
                  <a:solidFill>
                    <a:prstClr val="black">
                      <a:lumMod val="95000"/>
                      <a:lumOff val="5000"/>
                    </a:prstClr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j-ea"/>
                <a:cs typeface="+mj-cs"/>
              </a:rPr>
              <a:t>Zašto je mentalno zdravlje važno?</a:t>
            </a:r>
            <a:endParaRPr kumimoji="0" lang="en-US" sz="6600" b="1" i="0" u="none" strike="noStrike" kern="1200" cap="all" spc="200" normalizeH="0" baseline="0" noProof="0" dirty="0">
              <a:ln>
                <a:solidFill>
                  <a:prstClr val="black">
                    <a:lumMod val="95000"/>
                    <a:lumOff val="5000"/>
                  </a:prstClr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97644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A7A4BDB6-3468-6B02-98A9-6D86C44D34A0}"/>
              </a:ext>
            </a:extLst>
          </p:cNvPr>
          <p:cNvGrpSpPr/>
          <p:nvPr/>
        </p:nvGrpSpPr>
        <p:grpSpPr>
          <a:xfrm>
            <a:off x="219403" y="4963759"/>
            <a:ext cx="1371600" cy="1737360"/>
            <a:chOff x="7605550" y="1306831"/>
            <a:chExt cx="1515053" cy="2057399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DE64CFC-8C62-6DC3-F1AE-3D236E29C870}"/>
                </a:ext>
              </a:extLst>
            </p:cNvPr>
            <p:cNvSpPr/>
            <p:nvPr/>
          </p:nvSpPr>
          <p:spPr>
            <a:xfrm>
              <a:off x="7605550" y="1306831"/>
              <a:ext cx="1515053" cy="2057399"/>
            </a:xfrm>
            <a:custGeom>
              <a:avLst/>
              <a:gdLst>
                <a:gd name="connsiteX0" fmla="*/ 82055 w 1515053"/>
                <a:gd name="connsiteY0" fmla="*/ 1051559 h 2057399"/>
                <a:gd name="connsiteX1" fmla="*/ 248808 w 1515053"/>
                <a:gd name="connsiteY1" fmla="*/ 1051559 h 2057399"/>
                <a:gd name="connsiteX2" fmla="*/ 251499 w 1515053"/>
                <a:gd name="connsiteY2" fmla="*/ 1110885 h 2057399"/>
                <a:gd name="connsiteX3" fmla="*/ 1263363 w 1515053"/>
                <a:gd name="connsiteY3" fmla="*/ 1110885 h 2057399"/>
                <a:gd name="connsiteX4" fmla="*/ 1266052 w 1515053"/>
                <a:gd name="connsiteY4" fmla="*/ 1051559 h 2057399"/>
                <a:gd name="connsiteX5" fmla="*/ 1432997 w 1515053"/>
                <a:gd name="connsiteY5" fmla="*/ 1051559 h 2057399"/>
                <a:gd name="connsiteX6" fmla="*/ 1432997 w 1515053"/>
                <a:gd name="connsiteY6" fmla="*/ 1112383 h 2057399"/>
                <a:gd name="connsiteX7" fmla="*/ 1515053 w 1515053"/>
                <a:gd name="connsiteY7" fmla="*/ 1112383 h 2057399"/>
                <a:gd name="connsiteX8" fmla="*/ 1515053 w 1515053"/>
                <a:gd name="connsiteY8" fmla="*/ 1928513 h 2057399"/>
                <a:gd name="connsiteX9" fmla="*/ 1386167 w 1515053"/>
                <a:gd name="connsiteY9" fmla="*/ 2057399 h 2057399"/>
                <a:gd name="connsiteX10" fmla="*/ 128886 w 1515053"/>
                <a:gd name="connsiteY10" fmla="*/ 2057399 h 2057399"/>
                <a:gd name="connsiteX11" fmla="*/ 0 w 1515053"/>
                <a:gd name="connsiteY11" fmla="*/ 1928513 h 2057399"/>
                <a:gd name="connsiteX12" fmla="*/ 0 w 1515053"/>
                <a:gd name="connsiteY12" fmla="*/ 1110002 h 2057399"/>
                <a:gd name="connsiteX13" fmla="*/ 82055 w 1515053"/>
                <a:gd name="connsiteY13" fmla="*/ 1110002 h 2057399"/>
                <a:gd name="connsiteX14" fmla="*/ 128886 w 1515053"/>
                <a:gd name="connsiteY14" fmla="*/ 0 h 2057399"/>
                <a:gd name="connsiteX15" fmla="*/ 1386167 w 1515053"/>
                <a:gd name="connsiteY15" fmla="*/ 0 h 2057399"/>
                <a:gd name="connsiteX16" fmla="*/ 1515053 w 1515053"/>
                <a:gd name="connsiteY16" fmla="*/ 128886 h 2057399"/>
                <a:gd name="connsiteX17" fmla="*/ 1515053 w 1515053"/>
                <a:gd name="connsiteY17" fmla="*/ 949778 h 2057399"/>
                <a:gd name="connsiteX18" fmla="*/ 1432997 w 1515053"/>
                <a:gd name="connsiteY18" fmla="*/ 949778 h 2057399"/>
                <a:gd name="connsiteX19" fmla="*/ 1432997 w 1515053"/>
                <a:gd name="connsiteY19" fmla="*/ 1005841 h 2057399"/>
                <a:gd name="connsiteX20" fmla="*/ 1266720 w 1515053"/>
                <a:gd name="connsiteY20" fmla="*/ 1005841 h 2057399"/>
                <a:gd name="connsiteX21" fmla="*/ 1261957 w 1515053"/>
                <a:gd name="connsiteY21" fmla="*/ 924741 h 2057399"/>
                <a:gd name="connsiteX22" fmla="*/ 252351 w 1515053"/>
                <a:gd name="connsiteY22" fmla="*/ 924741 h 2057399"/>
                <a:gd name="connsiteX23" fmla="*/ 248404 w 1515053"/>
                <a:gd name="connsiteY23" fmla="*/ 1005841 h 2057399"/>
                <a:gd name="connsiteX24" fmla="*/ 82055 w 1515053"/>
                <a:gd name="connsiteY24" fmla="*/ 1005841 h 2057399"/>
                <a:gd name="connsiteX25" fmla="*/ 82055 w 1515053"/>
                <a:gd name="connsiteY25" fmla="*/ 947397 h 2057399"/>
                <a:gd name="connsiteX26" fmla="*/ 0 w 1515053"/>
                <a:gd name="connsiteY26" fmla="*/ 947397 h 2057399"/>
                <a:gd name="connsiteX27" fmla="*/ 0 w 1515053"/>
                <a:gd name="connsiteY27" fmla="*/ 128886 h 2057399"/>
                <a:gd name="connsiteX28" fmla="*/ 128886 w 1515053"/>
                <a:gd name="connsiteY28" fmla="*/ 0 h 2057399"/>
                <a:gd name="connsiteX0" fmla="*/ 82055 w 1515053"/>
                <a:gd name="connsiteY0" fmla="*/ 1051559 h 2057399"/>
                <a:gd name="connsiteX1" fmla="*/ 248808 w 1515053"/>
                <a:gd name="connsiteY1" fmla="*/ 1051559 h 2057399"/>
                <a:gd name="connsiteX2" fmla="*/ 251499 w 1515053"/>
                <a:gd name="connsiteY2" fmla="*/ 1110885 h 2057399"/>
                <a:gd name="connsiteX3" fmla="*/ 1263363 w 1515053"/>
                <a:gd name="connsiteY3" fmla="*/ 1110885 h 2057399"/>
                <a:gd name="connsiteX4" fmla="*/ 1266052 w 1515053"/>
                <a:gd name="connsiteY4" fmla="*/ 1051559 h 2057399"/>
                <a:gd name="connsiteX5" fmla="*/ 1432997 w 1515053"/>
                <a:gd name="connsiteY5" fmla="*/ 1051559 h 2057399"/>
                <a:gd name="connsiteX6" fmla="*/ 1432997 w 1515053"/>
                <a:gd name="connsiteY6" fmla="*/ 1112383 h 2057399"/>
                <a:gd name="connsiteX7" fmla="*/ 1515053 w 1515053"/>
                <a:gd name="connsiteY7" fmla="*/ 1112383 h 2057399"/>
                <a:gd name="connsiteX8" fmla="*/ 1515053 w 1515053"/>
                <a:gd name="connsiteY8" fmla="*/ 1928513 h 2057399"/>
                <a:gd name="connsiteX9" fmla="*/ 1386167 w 1515053"/>
                <a:gd name="connsiteY9" fmla="*/ 2057399 h 2057399"/>
                <a:gd name="connsiteX10" fmla="*/ 128886 w 1515053"/>
                <a:gd name="connsiteY10" fmla="*/ 2057399 h 2057399"/>
                <a:gd name="connsiteX11" fmla="*/ 0 w 1515053"/>
                <a:gd name="connsiteY11" fmla="*/ 1928513 h 2057399"/>
                <a:gd name="connsiteX12" fmla="*/ 0 w 1515053"/>
                <a:gd name="connsiteY12" fmla="*/ 1110002 h 2057399"/>
                <a:gd name="connsiteX13" fmla="*/ 82055 w 1515053"/>
                <a:gd name="connsiteY13" fmla="*/ 1110002 h 2057399"/>
                <a:gd name="connsiteX14" fmla="*/ 82055 w 1515053"/>
                <a:gd name="connsiteY14" fmla="*/ 1051559 h 2057399"/>
                <a:gd name="connsiteX15" fmla="*/ 128886 w 1515053"/>
                <a:gd name="connsiteY15" fmla="*/ 0 h 2057399"/>
                <a:gd name="connsiteX16" fmla="*/ 1386167 w 1515053"/>
                <a:gd name="connsiteY16" fmla="*/ 0 h 2057399"/>
                <a:gd name="connsiteX17" fmla="*/ 1515053 w 1515053"/>
                <a:gd name="connsiteY17" fmla="*/ 128886 h 2057399"/>
                <a:gd name="connsiteX18" fmla="*/ 1515053 w 1515053"/>
                <a:gd name="connsiteY18" fmla="*/ 949778 h 2057399"/>
                <a:gd name="connsiteX19" fmla="*/ 1432997 w 1515053"/>
                <a:gd name="connsiteY19" fmla="*/ 949778 h 2057399"/>
                <a:gd name="connsiteX20" fmla="*/ 1432997 w 1515053"/>
                <a:gd name="connsiteY20" fmla="*/ 1005841 h 2057399"/>
                <a:gd name="connsiteX21" fmla="*/ 1266720 w 1515053"/>
                <a:gd name="connsiteY21" fmla="*/ 1005841 h 2057399"/>
                <a:gd name="connsiteX22" fmla="*/ 1261957 w 1515053"/>
                <a:gd name="connsiteY22" fmla="*/ 924741 h 2057399"/>
                <a:gd name="connsiteX23" fmla="*/ 248404 w 1515053"/>
                <a:gd name="connsiteY23" fmla="*/ 1005841 h 2057399"/>
                <a:gd name="connsiteX24" fmla="*/ 82055 w 1515053"/>
                <a:gd name="connsiteY24" fmla="*/ 1005841 h 2057399"/>
                <a:gd name="connsiteX25" fmla="*/ 82055 w 1515053"/>
                <a:gd name="connsiteY25" fmla="*/ 947397 h 2057399"/>
                <a:gd name="connsiteX26" fmla="*/ 0 w 1515053"/>
                <a:gd name="connsiteY26" fmla="*/ 947397 h 2057399"/>
                <a:gd name="connsiteX27" fmla="*/ 0 w 1515053"/>
                <a:gd name="connsiteY27" fmla="*/ 128886 h 2057399"/>
                <a:gd name="connsiteX28" fmla="*/ 128886 w 1515053"/>
                <a:gd name="connsiteY28" fmla="*/ 0 h 2057399"/>
                <a:gd name="connsiteX0" fmla="*/ 82055 w 1515053"/>
                <a:gd name="connsiteY0" fmla="*/ 1051559 h 2057399"/>
                <a:gd name="connsiteX1" fmla="*/ 248808 w 1515053"/>
                <a:gd name="connsiteY1" fmla="*/ 1051559 h 2057399"/>
                <a:gd name="connsiteX2" fmla="*/ 251499 w 1515053"/>
                <a:gd name="connsiteY2" fmla="*/ 1110885 h 2057399"/>
                <a:gd name="connsiteX3" fmla="*/ 1263363 w 1515053"/>
                <a:gd name="connsiteY3" fmla="*/ 1110885 h 2057399"/>
                <a:gd name="connsiteX4" fmla="*/ 1266052 w 1515053"/>
                <a:gd name="connsiteY4" fmla="*/ 1051559 h 2057399"/>
                <a:gd name="connsiteX5" fmla="*/ 1432997 w 1515053"/>
                <a:gd name="connsiteY5" fmla="*/ 1051559 h 2057399"/>
                <a:gd name="connsiteX6" fmla="*/ 1432997 w 1515053"/>
                <a:gd name="connsiteY6" fmla="*/ 1112383 h 2057399"/>
                <a:gd name="connsiteX7" fmla="*/ 1515053 w 1515053"/>
                <a:gd name="connsiteY7" fmla="*/ 1112383 h 2057399"/>
                <a:gd name="connsiteX8" fmla="*/ 1515053 w 1515053"/>
                <a:gd name="connsiteY8" fmla="*/ 1928513 h 2057399"/>
                <a:gd name="connsiteX9" fmla="*/ 1386167 w 1515053"/>
                <a:gd name="connsiteY9" fmla="*/ 2057399 h 2057399"/>
                <a:gd name="connsiteX10" fmla="*/ 128886 w 1515053"/>
                <a:gd name="connsiteY10" fmla="*/ 2057399 h 2057399"/>
                <a:gd name="connsiteX11" fmla="*/ 0 w 1515053"/>
                <a:gd name="connsiteY11" fmla="*/ 1928513 h 2057399"/>
                <a:gd name="connsiteX12" fmla="*/ 0 w 1515053"/>
                <a:gd name="connsiteY12" fmla="*/ 1110002 h 2057399"/>
                <a:gd name="connsiteX13" fmla="*/ 82055 w 1515053"/>
                <a:gd name="connsiteY13" fmla="*/ 1110002 h 2057399"/>
                <a:gd name="connsiteX14" fmla="*/ 82055 w 1515053"/>
                <a:gd name="connsiteY14" fmla="*/ 1051559 h 2057399"/>
                <a:gd name="connsiteX15" fmla="*/ 128886 w 1515053"/>
                <a:gd name="connsiteY15" fmla="*/ 0 h 2057399"/>
                <a:gd name="connsiteX16" fmla="*/ 1386167 w 1515053"/>
                <a:gd name="connsiteY16" fmla="*/ 0 h 2057399"/>
                <a:gd name="connsiteX17" fmla="*/ 1515053 w 1515053"/>
                <a:gd name="connsiteY17" fmla="*/ 128886 h 2057399"/>
                <a:gd name="connsiteX18" fmla="*/ 1515053 w 1515053"/>
                <a:gd name="connsiteY18" fmla="*/ 949778 h 2057399"/>
                <a:gd name="connsiteX19" fmla="*/ 1432997 w 1515053"/>
                <a:gd name="connsiteY19" fmla="*/ 949778 h 2057399"/>
                <a:gd name="connsiteX20" fmla="*/ 1432997 w 1515053"/>
                <a:gd name="connsiteY20" fmla="*/ 1005841 h 2057399"/>
                <a:gd name="connsiteX21" fmla="*/ 1266720 w 1515053"/>
                <a:gd name="connsiteY21" fmla="*/ 1005841 h 2057399"/>
                <a:gd name="connsiteX22" fmla="*/ 248404 w 1515053"/>
                <a:gd name="connsiteY22" fmla="*/ 1005841 h 2057399"/>
                <a:gd name="connsiteX23" fmla="*/ 82055 w 1515053"/>
                <a:gd name="connsiteY23" fmla="*/ 1005841 h 2057399"/>
                <a:gd name="connsiteX24" fmla="*/ 82055 w 1515053"/>
                <a:gd name="connsiteY24" fmla="*/ 947397 h 2057399"/>
                <a:gd name="connsiteX25" fmla="*/ 0 w 1515053"/>
                <a:gd name="connsiteY25" fmla="*/ 947397 h 2057399"/>
                <a:gd name="connsiteX26" fmla="*/ 0 w 1515053"/>
                <a:gd name="connsiteY26" fmla="*/ 128886 h 2057399"/>
                <a:gd name="connsiteX27" fmla="*/ 128886 w 1515053"/>
                <a:gd name="connsiteY27" fmla="*/ 0 h 2057399"/>
                <a:gd name="connsiteX0" fmla="*/ 82055 w 1515053"/>
                <a:gd name="connsiteY0" fmla="*/ 1051559 h 2057399"/>
                <a:gd name="connsiteX1" fmla="*/ 248808 w 1515053"/>
                <a:gd name="connsiteY1" fmla="*/ 1051559 h 2057399"/>
                <a:gd name="connsiteX2" fmla="*/ 251499 w 1515053"/>
                <a:gd name="connsiteY2" fmla="*/ 1110885 h 2057399"/>
                <a:gd name="connsiteX3" fmla="*/ 1263363 w 1515053"/>
                <a:gd name="connsiteY3" fmla="*/ 1110885 h 2057399"/>
                <a:gd name="connsiteX4" fmla="*/ 1266052 w 1515053"/>
                <a:gd name="connsiteY4" fmla="*/ 1051559 h 2057399"/>
                <a:gd name="connsiteX5" fmla="*/ 1432997 w 1515053"/>
                <a:gd name="connsiteY5" fmla="*/ 1051559 h 2057399"/>
                <a:gd name="connsiteX6" fmla="*/ 1432997 w 1515053"/>
                <a:gd name="connsiteY6" fmla="*/ 1112383 h 2057399"/>
                <a:gd name="connsiteX7" fmla="*/ 1515053 w 1515053"/>
                <a:gd name="connsiteY7" fmla="*/ 1112383 h 2057399"/>
                <a:gd name="connsiteX8" fmla="*/ 1515053 w 1515053"/>
                <a:gd name="connsiteY8" fmla="*/ 1928513 h 2057399"/>
                <a:gd name="connsiteX9" fmla="*/ 1386167 w 1515053"/>
                <a:gd name="connsiteY9" fmla="*/ 2057399 h 2057399"/>
                <a:gd name="connsiteX10" fmla="*/ 128886 w 1515053"/>
                <a:gd name="connsiteY10" fmla="*/ 2057399 h 2057399"/>
                <a:gd name="connsiteX11" fmla="*/ 0 w 1515053"/>
                <a:gd name="connsiteY11" fmla="*/ 1928513 h 2057399"/>
                <a:gd name="connsiteX12" fmla="*/ 0 w 1515053"/>
                <a:gd name="connsiteY12" fmla="*/ 1110002 h 2057399"/>
                <a:gd name="connsiteX13" fmla="*/ 82055 w 1515053"/>
                <a:gd name="connsiteY13" fmla="*/ 1110002 h 2057399"/>
                <a:gd name="connsiteX14" fmla="*/ 82055 w 1515053"/>
                <a:gd name="connsiteY14" fmla="*/ 1051559 h 2057399"/>
                <a:gd name="connsiteX15" fmla="*/ 128886 w 1515053"/>
                <a:gd name="connsiteY15" fmla="*/ 0 h 2057399"/>
                <a:gd name="connsiteX16" fmla="*/ 1386167 w 1515053"/>
                <a:gd name="connsiteY16" fmla="*/ 0 h 2057399"/>
                <a:gd name="connsiteX17" fmla="*/ 1515053 w 1515053"/>
                <a:gd name="connsiteY17" fmla="*/ 128886 h 2057399"/>
                <a:gd name="connsiteX18" fmla="*/ 1515053 w 1515053"/>
                <a:gd name="connsiteY18" fmla="*/ 949778 h 2057399"/>
                <a:gd name="connsiteX19" fmla="*/ 1432997 w 1515053"/>
                <a:gd name="connsiteY19" fmla="*/ 949778 h 2057399"/>
                <a:gd name="connsiteX20" fmla="*/ 1432997 w 1515053"/>
                <a:gd name="connsiteY20" fmla="*/ 1005841 h 2057399"/>
                <a:gd name="connsiteX21" fmla="*/ 248404 w 1515053"/>
                <a:gd name="connsiteY21" fmla="*/ 1005841 h 2057399"/>
                <a:gd name="connsiteX22" fmla="*/ 82055 w 1515053"/>
                <a:gd name="connsiteY22" fmla="*/ 1005841 h 2057399"/>
                <a:gd name="connsiteX23" fmla="*/ 82055 w 1515053"/>
                <a:gd name="connsiteY23" fmla="*/ 947397 h 2057399"/>
                <a:gd name="connsiteX24" fmla="*/ 0 w 1515053"/>
                <a:gd name="connsiteY24" fmla="*/ 947397 h 2057399"/>
                <a:gd name="connsiteX25" fmla="*/ 0 w 1515053"/>
                <a:gd name="connsiteY25" fmla="*/ 128886 h 2057399"/>
                <a:gd name="connsiteX26" fmla="*/ 128886 w 1515053"/>
                <a:gd name="connsiteY26" fmla="*/ 0 h 2057399"/>
                <a:gd name="connsiteX0" fmla="*/ 82055 w 1515053"/>
                <a:gd name="connsiteY0" fmla="*/ 1051559 h 2057399"/>
                <a:gd name="connsiteX1" fmla="*/ 248808 w 1515053"/>
                <a:gd name="connsiteY1" fmla="*/ 1051559 h 2057399"/>
                <a:gd name="connsiteX2" fmla="*/ 251499 w 1515053"/>
                <a:gd name="connsiteY2" fmla="*/ 1110885 h 2057399"/>
                <a:gd name="connsiteX3" fmla="*/ 1263363 w 1515053"/>
                <a:gd name="connsiteY3" fmla="*/ 1110885 h 2057399"/>
                <a:gd name="connsiteX4" fmla="*/ 1266052 w 1515053"/>
                <a:gd name="connsiteY4" fmla="*/ 1051559 h 2057399"/>
                <a:gd name="connsiteX5" fmla="*/ 1432997 w 1515053"/>
                <a:gd name="connsiteY5" fmla="*/ 1051559 h 2057399"/>
                <a:gd name="connsiteX6" fmla="*/ 1432997 w 1515053"/>
                <a:gd name="connsiteY6" fmla="*/ 1112383 h 2057399"/>
                <a:gd name="connsiteX7" fmla="*/ 1515053 w 1515053"/>
                <a:gd name="connsiteY7" fmla="*/ 1112383 h 2057399"/>
                <a:gd name="connsiteX8" fmla="*/ 1515053 w 1515053"/>
                <a:gd name="connsiteY8" fmla="*/ 1928513 h 2057399"/>
                <a:gd name="connsiteX9" fmla="*/ 1386167 w 1515053"/>
                <a:gd name="connsiteY9" fmla="*/ 2057399 h 2057399"/>
                <a:gd name="connsiteX10" fmla="*/ 128886 w 1515053"/>
                <a:gd name="connsiteY10" fmla="*/ 2057399 h 2057399"/>
                <a:gd name="connsiteX11" fmla="*/ 0 w 1515053"/>
                <a:gd name="connsiteY11" fmla="*/ 1928513 h 2057399"/>
                <a:gd name="connsiteX12" fmla="*/ 0 w 1515053"/>
                <a:gd name="connsiteY12" fmla="*/ 1110002 h 2057399"/>
                <a:gd name="connsiteX13" fmla="*/ 82055 w 1515053"/>
                <a:gd name="connsiteY13" fmla="*/ 1110002 h 2057399"/>
                <a:gd name="connsiteX14" fmla="*/ 82055 w 1515053"/>
                <a:gd name="connsiteY14" fmla="*/ 1051559 h 2057399"/>
                <a:gd name="connsiteX15" fmla="*/ 128886 w 1515053"/>
                <a:gd name="connsiteY15" fmla="*/ 0 h 2057399"/>
                <a:gd name="connsiteX16" fmla="*/ 1386167 w 1515053"/>
                <a:gd name="connsiteY16" fmla="*/ 0 h 2057399"/>
                <a:gd name="connsiteX17" fmla="*/ 1515053 w 1515053"/>
                <a:gd name="connsiteY17" fmla="*/ 128886 h 2057399"/>
                <a:gd name="connsiteX18" fmla="*/ 1515053 w 1515053"/>
                <a:gd name="connsiteY18" fmla="*/ 949778 h 2057399"/>
                <a:gd name="connsiteX19" fmla="*/ 1432997 w 1515053"/>
                <a:gd name="connsiteY19" fmla="*/ 949778 h 2057399"/>
                <a:gd name="connsiteX20" fmla="*/ 1432997 w 1515053"/>
                <a:gd name="connsiteY20" fmla="*/ 1005841 h 2057399"/>
                <a:gd name="connsiteX21" fmla="*/ 82055 w 1515053"/>
                <a:gd name="connsiteY21" fmla="*/ 1005841 h 2057399"/>
                <a:gd name="connsiteX22" fmla="*/ 82055 w 1515053"/>
                <a:gd name="connsiteY22" fmla="*/ 947397 h 2057399"/>
                <a:gd name="connsiteX23" fmla="*/ 0 w 1515053"/>
                <a:gd name="connsiteY23" fmla="*/ 947397 h 2057399"/>
                <a:gd name="connsiteX24" fmla="*/ 0 w 1515053"/>
                <a:gd name="connsiteY24" fmla="*/ 128886 h 2057399"/>
                <a:gd name="connsiteX25" fmla="*/ 128886 w 1515053"/>
                <a:gd name="connsiteY25" fmla="*/ 0 h 2057399"/>
                <a:gd name="connsiteX0" fmla="*/ 82055 w 1515053"/>
                <a:gd name="connsiteY0" fmla="*/ 1051559 h 2057399"/>
                <a:gd name="connsiteX1" fmla="*/ 251499 w 1515053"/>
                <a:gd name="connsiteY1" fmla="*/ 1110885 h 2057399"/>
                <a:gd name="connsiteX2" fmla="*/ 1263363 w 1515053"/>
                <a:gd name="connsiteY2" fmla="*/ 1110885 h 2057399"/>
                <a:gd name="connsiteX3" fmla="*/ 1266052 w 1515053"/>
                <a:gd name="connsiteY3" fmla="*/ 1051559 h 2057399"/>
                <a:gd name="connsiteX4" fmla="*/ 1432997 w 1515053"/>
                <a:gd name="connsiteY4" fmla="*/ 1051559 h 2057399"/>
                <a:gd name="connsiteX5" fmla="*/ 1432997 w 1515053"/>
                <a:gd name="connsiteY5" fmla="*/ 1112383 h 2057399"/>
                <a:gd name="connsiteX6" fmla="*/ 1515053 w 1515053"/>
                <a:gd name="connsiteY6" fmla="*/ 1112383 h 2057399"/>
                <a:gd name="connsiteX7" fmla="*/ 1515053 w 1515053"/>
                <a:gd name="connsiteY7" fmla="*/ 1928513 h 2057399"/>
                <a:gd name="connsiteX8" fmla="*/ 1386167 w 1515053"/>
                <a:gd name="connsiteY8" fmla="*/ 2057399 h 2057399"/>
                <a:gd name="connsiteX9" fmla="*/ 128886 w 1515053"/>
                <a:gd name="connsiteY9" fmla="*/ 2057399 h 2057399"/>
                <a:gd name="connsiteX10" fmla="*/ 0 w 1515053"/>
                <a:gd name="connsiteY10" fmla="*/ 1928513 h 2057399"/>
                <a:gd name="connsiteX11" fmla="*/ 0 w 1515053"/>
                <a:gd name="connsiteY11" fmla="*/ 1110002 h 2057399"/>
                <a:gd name="connsiteX12" fmla="*/ 82055 w 1515053"/>
                <a:gd name="connsiteY12" fmla="*/ 1110002 h 2057399"/>
                <a:gd name="connsiteX13" fmla="*/ 82055 w 1515053"/>
                <a:gd name="connsiteY13" fmla="*/ 1051559 h 2057399"/>
                <a:gd name="connsiteX14" fmla="*/ 128886 w 1515053"/>
                <a:gd name="connsiteY14" fmla="*/ 0 h 2057399"/>
                <a:gd name="connsiteX15" fmla="*/ 1386167 w 1515053"/>
                <a:gd name="connsiteY15" fmla="*/ 0 h 2057399"/>
                <a:gd name="connsiteX16" fmla="*/ 1515053 w 1515053"/>
                <a:gd name="connsiteY16" fmla="*/ 128886 h 2057399"/>
                <a:gd name="connsiteX17" fmla="*/ 1515053 w 1515053"/>
                <a:gd name="connsiteY17" fmla="*/ 949778 h 2057399"/>
                <a:gd name="connsiteX18" fmla="*/ 1432997 w 1515053"/>
                <a:gd name="connsiteY18" fmla="*/ 949778 h 2057399"/>
                <a:gd name="connsiteX19" fmla="*/ 1432997 w 1515053"/>
                <a:gd name="connsiteY19" fmla="*/ 1005841 h 2057399"/>
                <a:gd name="connsiteX20" fmla="*/ 82055 w 1515053"/>
                <a:gd name="connsiteY20" fmla="*/ 1005841 h 2057399"/>
                <a:gd name="connsiteX21" fmla="*/ 82055 w 1515053"/>
                <a:gd name="connsiteY21" fmla="*/ 947397 h 2057399"/>
                <a:gd name="connsiteX22" fmla="*/ 0 w 1515053"/>
                <a:gd name="connsiteY22" fmla="*/ 947397 h 2057399"/>
                <a:gd name="connsiteX23" fmla="*/ 0 w 1515053"/>
                <a:gd name="connsiteY23" fmla="*/ 128886 h 2057399"/>
                <a:gd name="connsiteX24" fmla="*/ 128886 w 1515053"/>
                <a:gd name="connsiteY24" fmla="*/ 0 h 2057399"/>
                <a:gd name="connsiteX0" fmla="*/ 82055 w 1515053"/>
                <a:gd name="connsiteY0" fmla="*/ 1051559 h 2057399"/>
                <a:gd name="connsiteX1" fmla="*/ 1263363 w 1515053"/>
                <a:gd name="connsiteY1" fmla="*/ 1110885 h 2057399"/>
                <a:gd name="connsiteX2" fmla="*/ 1266052 w 1515053"/>
                <a:gd name="connsiteY2" fmla="*/ 1051559 h 2057399"/>
                <a:gd name="connsiteX3" fmla="*/ 1432997 w 1515053"/>
                <a:gd name="connsiteY3" fmla="*/ 1051559 h 2057399"/>
                <a:gd name="connsiteX4" fmla="*/ 1432997 w 1515053"/>
                <a:gd name="connsiteY4" fmla="*/ 1112383 h 2057399"/>
                <a:gd name="connsiteX5" fmla="*/ 1515053 w 1515053"/>
                <a:gd name="connsiteY5" fmla="*/ 1112383 h 2057399"/>
                <a:gd name="connsiteX6" fmla="*/ 1515053 w 1515053"/>
                <a:gd name="connsiteY6" fmla="*/ 1928513 h 2057399"/>
                <a:gd name="connsiteX7" fmla="*/ 1386167 w 1515053"/>
                <a:gd name="connsiteY7" fmla="*/ 2057399 h 2057399"/>
                <a:gd name="connsiteX8" fmla="*/ 128886 w 1515053"/>
                <a:gd name="connsiteY8" fmla="*/ 2057399 h 2057399"/>
                <a:gd name="connsiteX9" fmla="*/ 0 w 1515053"/>
                <a:gd name="connsiteY9" fmla="*/ 1928513 h 2057399"/>
                <a:gd name="connsiteX10" fmla="*/ 0 w 1515053"/>
                <a:gd name="connsiteY10" fmla="*/ 1110002 h 2057399"/>
                <a:gd name="connsiteX11" fmla="*/ 82055 w 1515053"/>
                <a:gd name="connsiteY11" fmla="*/ 1110002 h 2057399"/>
                <a:gd name="connsiteX12" fmla="*/ 82055 w 1515053"/>
                <a:gd name="connsiteY12" fmla="*/ 1051559 h 2057399"/>
                <a:gd name="connsiteX13" fmla="*/ 128886 w 1515053"/>
                <a:gd name="connsiteY13" fmla="*/ 0 h 2057399"/>
                <a:gd name="connsiteX14" fmla="*/ 1386167 w 1515053"/>
                <a:gd name="connsiteY14" fmla="*/ 0 h 2057399"/>
                <a:gd name="connsiteX15" fmla="*/ 1515053 w 1515053"/>
                <a:gd name="connsiteY15" fmla="*/ 128886 h 2057399"/>
                <a:gd name="connsiteX16" fmla="*/ 1515053 w 1515053"/>
                <a:gd name="connsiteY16" fmla="*/ 949778 h 2057399"/>
                <a:gd name="connsiteX17" fmla="*/ 1432997 w 1515053"/>
                <a:gd name="connsiteY17" fmla="*/ 949778 h 2057399"/>
                <a:gd name="connsiteX18" fmla="*/ 1432997 w 1515053"/>
                <a:gd name="connsiteY18" fmla="*/ 1005841 h 2057399"/>
                <a:gd name="connsiteX19" fmla="*/ 82055 w 1515053"/>
                <a:gd name="connsiteY19" fmla="*/ 1005841 h 2057399"/>
                <a:gd name="connsiteX20" fmla="*/ 82055 w 1515053"/>
                <a:gd name="connsiteY20" fmla="*/ 947397 h 2057399"/>
                <a:gd name="connsiteX21" fmla="*/ 0 w 1515053"/>
                <a:gd name="connsiteY21" fmla="*/ 947397 h 2057399"/>
                <a:gd name="connsiteX22" fmla="*/ 0 w 1515053"/>
                <a:gd name="connsiteY22" fmla="*/ 128886 h 2057399"/>
                <a:gd name="connsiteX23" fmla="*/ 128886 w 1515053"/>
                <a:gd name="connsiteY23" fmla="*/ 0 h 2057399"/>
                <a:gd name="connsiteX0" fmla="*/ 82055 w 1515053"/>
                <a:gd name="connsiteY0" fmla="*/ 1051559 h 2057399"/>
                <a:gd name="connsiteX1" fmla="*/ 1266052 w 1515053"/>
                <a:gd name="connsiteY1" fmla="*/ 1051559 h 2057399"/>
                <a:gd name="connsiteX2" fmla="*/ 1432997 w 1515053"/>
                <a:gd name="connsiteY2" fmla="*/ 1051559 h 2057399"/>
                <a:gd name="connsiteX3" fmla="*/ 1432997 w 1515053"/>
                <a:gd name="connsiteY3" fmla="*/ 1112383 h 2057399"/>
                <a:gd name="connsiteX4" fmla="*/ 1515053 w 1515053"/>
                <a:gd name="connsiteY4" fmla="*/ 1112383 h 2057399"/>
                <a:gd name="connsiteX5" fmla="*/ 1515053 w 1515053"/>
                <a:gd name="connsiteY5" fmla="*/ 1928513 h 2057399"/>
                <a:gd name="connsiteX6" fmla="*/ 1386167 w 1515053"/>
                <a:gd name="connsiteY6" fmla="*/ 2057399 h 2057399"/>
                <a:gd name="connsiteX7" fmla="*/ 128886 w 1515053"/>
                <a:gd name="connsiteY7" fmla="*/ 2057399 h 2057399"/>
                <a:gd name="connsiteX8" fmla="*/ 0 w 1515053"/>
                <a:gd name="connsiteY8" fmla="*/ 1928513 h 2057399"/>
                <a:gd name="connsiteX9" fmla="*/ 0 w 1515053"/>
                <a:gd name="connsiteY9" fmla="*/ 1110002 h 2057399"/>
                <a:gd name="connsiteX10" fmla="*/ 82055 w 1515053"/>
                <a:gd name="connsiteY10" fmla="*/ 1110002 h 2057399"/>
                <a:gd name="connsiteX11" fmla="*/ 82055 w 1515053"/>
                <a:gd name="connsiteY11" fmla="*/ 1051559 h 2057399"/>
                <a:gd name="connsiteX12" fmla="*/ 128886 w 1515053"/>
                <a:gd name="connsiteY12" fmla="*/ 0 h 2057399"/>
                <a:gd name="connsiteX13" fmla="*/ 1386167 w 1515053"/>
                <a:gd name="connsiteY13" fmla="*/ 0 h 2057399"/>
                <a:gd name="connsiteX14" fmla="*/ 1515053 w 1515053"/>
                <a:gd name="connsiteY14" fmla="*/ 128886 h 2057399"/>
                <a:gd name="connsiteX15" fmla="*/ 1515053 w 1515053"/>
                <a:gd name="connsiteY15" fmla="*/ 949778 h 2057399"/>
                <a:gd name="connsiteX16" fmla="*/ 1432997 w 1515053"/>
                <a:gd name="connsiteY16" fmla="*/ 949778 h 2057399"/>
                <a:gd name="connsiteX17" fmla="*/ 1432997 w 1515053"/>
                <a:gd name="connsiteY17" fmla="*/ 1005841 h 2057399"/>
                <a:gd name="connsiteX18" fmla="*/ 82055 w 1515053"/>
                <a:gd name="connsiteY18" fmla="*/ 1005841 h 2057399"/>
                <a:gd name="connsiteX19" fmla="*/ 82055 w 1515053"/>
                <a:gd name="connsiteY19" fmla="*/ 947397 h 2057399"/>
                <a:gd name="connsiteX20" fmla="*/ 0 w 1515053"/>
                <a:gd name="connsiteY20" fmla="*/ 947397 h 2057399"/>
                <a:gd name="connsiteX21" fmla="*/ 0 w 1515053"/>
                <a:gd name="connsiteY21" fmla="*/ 128886 h 2057399"/>
                <a:gd name="connsiteX22" fmla="*/ 128886 w 1515053"/>
                <a:gd name="connsiteY22" fmla="*/ 0 h 2057399"/>
                <a:gd name="connsiteX0" fmla="*/ 82055 w 1515053"/>
                <a:gd name="connsiteY0" fmla="*/ 1051559 h 2057399"/>
                <a:gd name="connsiteX1" fmla="*/ 1432997 w 1515053"/>
                <a:gd name="connsiteY1" fmla="*/ 1051559 h 2057399"/>
                <a:gd name="connsiteX2" fmla="*/ 1432997 w 1515053"/>
                <a:gd name="connsiteY2" fmla="*/ 1112383 h 2057399"/>
                <a:gd name="connsiteX3" fmla="*/ 1515053 w 1515053"/>
                <a:gd name="connsiteY3" fmla="*/ 1112383 h 2057399"/>
                <a:gd name="connsiteX4" fmla="*/ 1515053 w 1515053"/>
                <a:gd name="connsiteY4" fmla="*/ 1928513 h 2057399"/>
                <a:gd name="connsiteX5" fmla="*/ 1386167 w 1515053"/>
                <a:gd name="connsiteY5" fmla="*/ 2057399 h 2057399"/>
                <a:gd name="connsiteX6" fmla="*/ 128886 w 1515053"/>
                <a:gd name="connsiteY6" fmla="*/ 2057399 h 2057399"/>
                <a:gd name="connsiteX7" fmla="*/ 0 w 1515053"/>
                <a:gd name="connsiteY7" fmla="*/ 1928513 h 2057399"/>
                <a:gd name="connsiteX8" fmla="*/ 0 w 1515053"/>
                <a:gd name="connsiteY8" fmla="*/ 1110002 h 2057399"/>
                <a:gd name="connsiteX9" fmla="*/ 82055 w 1515053"/>
                <a:gd name="connsiteY9" fmla="*/ 1110002 h 2057399"/>
                <a:gd name="connsiteX10" fmla="*/ 82055 w 1515053"/>
                <a:gd name="connsiteY10" fmla="*/ 1051559 h 2057399"/>
                <a:gd name="connsiteX11" fmla="*/ 128886 w 1515053"/>
                <a:gd name="connsiteY11" fmla="*/ 0 h 2057399"/>
                <a:gd name="connsiteX12" fmla="*/ 1386167 w 1515053"/>
                <a:gd name="connsiteY12" fmla="*/ 0 h 2057399"/>
                <a:gd name="connsiteX13" fmla="*/ 1515053 w 1515053"/>
                <a:gd name="connsiteY13" fmla="*/ 128886 h 2057399"/>
                <a:gd name="connsiteX14" fmla="*/ 1515053 w 1515053"/>
                <a:gd name="connsiteY14" fmla="*/ 949778 h 2057399"/>
                <a:gd name="connsiteX15" fmla="*/ 1432997 w 1515053"/>
                <a:gd name="connsiteY15" fmla="*/ 949778 h 2057399"/>
                <a:gd name="connsiteX16" fmla="*/ 1432997 w 1515053"/>
                <a:gd name="connsiteY16" fmla="*/ 1005841 h 2057399"/>
                <a:gd name="connsiteX17" fmla="*/ 82055 w 1515053"/>
                <a:gd name="connsiteY17" fmla="*/ 1005841 h 2057399"/>
                <a:gd name="connsiteX18" fmla="*/ 82055 w 1515053"/>
                <a:gd name="connsiteY18" fmla="*/ 947397 h 2057399"/>
                <a:gd name="connsiteX19" fmla="*/ 0 w 1515053"/>
                <a:gd name="connsiteY19" fmla="*/ 947397 h 2057399"/>
                <a:gd name="connsiteX20" fmla="*/ 0 w 1515053"/>
                <a:gd name="connsiteY20" fmla="*/ 128886 h 2057399"/>
                <a:gd name="connsiteX21" fmla="*/ 128886 w 1515053"/>
                <a:gd name="connsiteY21" fmla="*/ 0 h 2057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515053" h="2057399">
                  <a:moveTo>
                    <a:pt x="82055" y="1051559"/>
                  </a:moveTo>
                  <a:lnTo>
                    <a:pt x="1432997" y="1051559"/>
                  </a:lnTo>
                  <a:lnTo>
                    <a:pt x="1432997" y="1112383"/>
                  </a:lnTo>
                  <a:lnTo>
                    <a:pt x="1515053" y="1112383"/>
                  </a:lnTo>
                  <a:lnTo>
                    <a:pt x="1515053" y="1928513"/>
                  </a:lnTo>
                  <a:cubicBezTo>
                    <a:pt x="1515053" y="1999695"/>
                    <a:pt x="1457349" y="2057399"/>
                    <a:pt x="1386167" y="2057399"/>
                  </a:cubicBezTo>
                  <a:lnTo>
                    <a:pt x="128886" y="2057399"/>
                  </a:lnTo>
                  <a:cubicBezTo>
                    <a:pt x="57704" y="2057399"/>
                    <a:pt x="0" y="1999695"/>
                    <a:pt x="0" y="1928513"/>
                  </a:cubicBezTo>
                  <a:lnTo>
                    <a:pt x="0" y="1110002"/>
                  </a:lnTo>
                  <a:lnTo>
                    <a:pt x="82055" y="1110002"/>
                  </a:lnTo>
                  <a:lnTo>
                    <a:pt x="82055" y="1051559"/>
                  </a:lnTo>
                  <a:close/>
                  <a:moveTo>
                    <a:pt x="128886" y="0"/>
                  </a:moveTo>
                  <a:lnTo>
                    <a:pt x="1386167" y="0"/>
                  </a:lnTo>
                  <a:cubicBezTo>
                    <a:pt x="1457349" y="0"/>
                    <a:pt x="1515053" y="57704"/>
                    <a:pt x="1515053" y="128886"/>
                  </a:cubicBezTo>
                  <a:lnTo>
                    <a:pt x="1515053" y="949778"/>
                  </a:lnTo>
                  <a:lnTo>
                    <a:pt x="1432997" y="949778"/>
                  </a:lnTo>
                  <a:lnTo>
                    <a:pt x="1432997" y="1005841"/>
                  </a:lnTo>
                  <a:lnTo>
                    <a:pt x="82055" y="1005841"/>
                  </a:lnTo>
                  <a:lnTo>
                    <a:pt x="82055" y="947397"/>
                  </a:lnTo>
                  <a:lnTo>
                    <a:pt x="0" y="947397"/>
                  </a:lnTo>
                  <a:lnTo>
                    <a:pt x="0" y="128886"/>
                  </a:lnTo>
                  <a:cubicBezTo>
                    <a:pt x="0" y="57704"/>
                    <a:pt x="57704" y="0"/>
                    <a:pt x="128886" y="0"/>
                  </a:cubicBezTo>
                  <a:close/>
                </a:path>
              </a:pathLst>
            </a:custGeom>
            <a:solidFill>
              <a:srgbClr val="C13018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1CC9A8C2-C4B9-72EB-F532-E7A972A7461F}"/>
                </a:ext>
              </a:extLst>
            </p:cNvPr>
            <p:cNvSpPr/>
            <p:nvPr/>
          </p:nvSpPr>
          <p:spPr>
            <a:xfrm>
              <a:off x="7847556" y="1690171"/>
              <a:ext cx="1031042" cy="1290719"/>
            </a:xfrm>
            <a:custGeom>
              <a:avLst/>
              <a:gdLst>
                <a:gd name="connsiteX0" fmla="*/ 408057 w 1031042"/>
                <a:gd name="connsiteY0" fmla="*/ 668220 h 1290719"/>
                <a:gd name="connsiteX1" fmla="*/ 955614 w 1031042"/>
                <a:gd name="connsiteY1" fmla="*/ 668220 h 1290719"/>
                <a:gd name="connsiteX2" fmla="*/ 996561 w 1031042"/>
                <a:gd name="connsiteY2" fmla="*/ 724114 h 1290719"/>
                <a:gd name="connsiteX3" fmla="*/ 1031042 w 1031042"/>
                <a:gd name="connsiteY3" fmla="*/ 873534 h 1290719"/>
                <a:gd name="connsiteX4" fmla="*/ 973999 w 1031042"/>
                <a:gd name="connsiteY4" fmla="*/ 1082552 h 1290719"/>
                <a:gd name="connsiteX5" fmla="*/ 809679 w 1031042"/>
                <a:gd name="connsiteY5" fmla="*/ 1236655 h 1290719"/>
                <a:gd name="connsiteX6" fmla="*/ 527867 w 1031042"/>
                <a:gd name="connsiteY6" fmla="*/ 1290719 h 1290719"/>
                <a:gd name="connsiteX7" fmla="*/ 259251 w 1031042"/>
                <a:gd name="connsiteY7" fmla="*/ 1250703 h 1290719"/>
                <a:gd name="connsiteX8" fmla="*/ 97486 w 1031042"/>
                <a:gd name="connsiteY8" fmla="*/ 1133636 h 1290719"/>
                <a:gd name="connsiteX9" fmla="*/ 0 w 1031042"/>
                <a:gd name="connsiteY9" fmla="*/ 939943 h 1290719"/>
                <a:gd name="connsiteX10" fmla="*/ 346519 w 1031042"/>
                <a:gd name="connsiteY10" fmla="*/ 893967 h 1290719"/>
                <a:gd name="connsiteX11" fmla="*/ 409948 w 1031042"/>
                <a:gd name="connsiteY11" fmla="*/ 1039132 h 1290719"/>
                <a:gd name="connsiteX12" fmla="*/ 519353 w 1031042"/>
                <a:gd name="connsiteY12" fmla="*/ 1079573 h 1290719"/>
                <a:gd name="connsiteX13" fmla="*/ 635568 w 1031042"/>
                <a:gd name="connsiteY13" fmla="*/ 1028489 h 1290719"/>
                <a:gd name="connsiteX14" fmla="*/ 681969 w 1031042"/>
                <a:gd name="connsiteY14" fmla="*/ 892265 h 1290719"/>
                <a:gd name="connsiteX15" fmla="*/ 637271 w 1031042"/>
                <a:gd name="connsiteY15" fmla="*/ 757744 h 1290719"/>
                <a:gd name="connsiteX16" fmla="*/ 515947 w 1031042"/>
                <a:gd name="connsiteY16" fmla="*/ 710066 h 1290719"/>
                <a:gd name="connsiteX17" fmla="*/ 403562 w 1031042"/>
                <a:gd name="connsiteY17" fmla="*/ 730499 h 1290719"/>
                <a:gd name="connsiteX18" fmla="*/ 504879 w 1031042"/>
                <a:gd name="connsiteY18" fmla="*/ 0 h 1290719"/>
                <a:gd name="connsiteX19" fmla="*/ 858208 w 1031042"/>
                <a:gd name="connsiteY19" fmla="*/ 91099 h 1290719"/>
                <a:gd name="connsiteX20" fmla="*/ 967187 w 1031042"/>
                <a:gd name="connsiteY20" fmla="*/ 320124 h 1290719"/>
                <a:gd name="connsiteX21" fmla="*/ 922915 w 1031042"/>
                <a:gd name="connsiteY21" fmla="*/ 466565 h 1290719"/>
                <a:gd name="connsiteX22" fmla="*/ 789245 w 1031042"/>
                <a:gd name="connsiteY22" fmla="*/ 581504 h 1290719"/>
                <a:gd name="connsiteX23" fmla="*/ 853100 w 1031042"/>
                <a:gd name="connsiteY23" fmla="*/ 600874 h 1290719"/>
                <a:gd name="connsiteX24" fmla="*/ 898412 w 1031042"/>
                <a:gd name="connsiteY24" fmla="*/ 622500 h 1290719"/>
                <a:gd name="connsiteX25" fmla="*/ 411357 w 1031042"/>
                <a:gd name="connsiteY25" fmla="*/ 622500 h 1290719"/>
                <a:gd name="connsiteX26" fmla="*/ 421443 w 1031042"/>
                <a:gd name="connsiteY26" fmla="*/ 482742 h 1290719"/>
                <a:gd name="connsiteX27" fmla="*/ 466567 w 1031042"/>
                <a:gd name="connsiteY27" fmla="*/ 486999 h 1290719"/>
                <a:gd name="connsiteX28" fmla="*/ 580227 w 1031042"/>
                <a:gd name="connsiteY28" fmla="*/ 443577 h 1290719"/>
                <a:gd name="connsiteX29" fmla="*/ 625778 w 1031042"/>
                <a:gd name="connsiteY29" fmla="*/ 340558 h 1290719"/>
                <a:gd name="connsiteX30" fmla="*/ 591721 w 1031042"/>
                <a:gd name="connsiteY30" fmla="*/ 249459 h 1290719"/>
                <a:gd name="connsiteX31" fmla="*/ 498068 w 1031042"/>
                <a:gd name="connsiteY31" fmla="*/ 215404 h 1290719"/>
                <a:gd name="connsiteX32" fmla="*/ 398455 w 1031042"/>
                <a:gd name="connsiteY32" fmla="*/ 252438 h 1290719"/>
                <a:gd name="connsiteX33" fmla="*/ 346519 w 1031042"/>
                <a:gd name="connsiteY33" fmla="*/ 382277 h 1290719"/>
                <a:gd name="connsiteX34" fmla="*/ 18731 w 1031042"/>
                <a:gd name="connsiteY34" fmla="*/ 323531 h 1290719"/>
                <a:gd name="connsiteX35" fmla="*/ 175813 w 1031042"/>
                <a:gd name="connsiteY35" fmla="*/ 83437 h 1290719"/>
                <a:gd name="connsiteX36" fmla="*/ 504879 w 1031042"/>
                <a:gd name="connsiteY36" fmla="*/ 0 h 1290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031042" h="1290719">
                  <a:moveTo>
                    <a:pt x="408057" y="668220"/>
                  </a:moveTo>
                  <a:lnTo>
                    <a:pt x="955614" y="668220"/>
                  </a:lnTo>
                  <a:lnTo>
                    <a:pt x="996561" y="724114"/>
                  </a:lnTo>
                  <a:cubicBezTo>
                    <a:pt x="1019549" y="765833"/>
                    <a:pt x="1031042" y="815640"/>
                    <a:pt x="1031042" y="873534"/>
                  </a:cubicBezTo>
                  <a:cubicBezTo>
                    <a:pt x="1031042" y="946187"/>
                    <a:pt x="1012028" y="1015860"/>
                    <a:pt x="973999" y="1082552"/>
                  </a:cubicBezTo>
                  <a:cubicBezTo>
                    <a:pt x="935970" y="1149245"/>
                    <a:pt x="881196" y="1200612"/>
                    <a:pt x="809679" y="1236655"/>
                  </a:cubicBezTo>
                  <a:cubicBezTo>
                    <a:pt x="738162" y="1272698"/>
                    <a:pt x="644225" y="1290719"/>
                    <a:pt x="527867" y="1290719"/>
                  </a:cubicBezTo>
                  <a:cubicBezTo>
                    <a:pt x="414347" y="1290719"/>
                    <a:pt x="324809" y="1277381"/>
                    <a:pt x="259251" y="1250703"/>
                  </a:cubicBezTo>
                  <a:cubicBezTo>
                    <a:pt x="193694" y="1224026"/>
                    <a:pt x="139772" y="1185004"/>
                    <a:pt x="97486" y="1133636"/>
                  </a:cubicBezTo>
                  <a:cubicBezTo>
                    <a:pt x="55200" y="1082268"/>
                    <a:pt x="22705" y="1017704"/>
                    <a:pt x="0" y="939943"/>
                  </a:cubicBezTo>
                  <a:lnTo>
                    <a:pt x="346519" y="893967"/>
                  </a:lnTo>
                  <a:cubicBezTo>
                    <a:pt x="360141" y="963782"/>
                    <a:pt x="381284" y="1012170"/>
                    <a:pt x="409948" y="1039132"/>
                  </a:cubicBezTo>
                  <a:cubicBezTo>
                    <a:pt x="438612" y="1066092"/>
                    <a:pt x="475080" y="1079573"/>
                    <a:pt x="519353" y="1079573"/>
                  </a:cubicBezTo>
                  <a:cubicBezTo>
                    <a:pt x="565896" y="1079573"/>
                    <a:pt x="604634" y="1062544"/>
                    <a:pt x="635568" y="1028489"/>
                  </a:cubicBezTo>
                  <a:cubicBezTo>
                    <a:pt x="666502" y="994432"/>
                    <a:pt x="681969" y="949025"/>
                    <a:pt x="681969" y="892265"/>
                  </a:cubicBezTo>
                  <a:cubicBezTo>
                    <a:pt x="681969" y="834371"/>
                    <a:pt x="667070" y="789530"/>
                    <a:pt x="637271" y="757744"/>
                  </a:cubicBezTo>
                  <a:cubicBezTo>
                    <a:pt x="607473" y="725959"/>
                    <a:pt x="567032" y="710066"/>
                    <a:pt x="515947" y="710066"/>
                  </a:cubicBezTo>
                  <a:cubicBezTo>
                    <a:pt x="488703" y="710066"/>
                    <a:pt x="451241" y="716877"/>
                    <a:pt x="403562" y="730499"/>
                  </a:cubicBezTo>
                  <a:close/>
                  <a:moveTo>
                    <a:pt x="504879" y="0"/>
                  </a:moveTo>
                  <a:cubicBezTo>
                    <a:pt x="667780" y="0"/>
                    <a:pt x="785557" y="30367"/>
                    <a:pt x="858208" y="91099"/>
                  </a:cubicBezTo>
                  <a:cubicBezTo>
                    <a:pt x="930861" y="151832"/>
                    <a:pt x="967187" y="228174"/>
                    <a:pt x="967187" y="320124"/>
                  </a:cubicBezTo>
                  <a:cubicBezTo>
                    <a:pt x="967187" y="374046"/>
                    <a:pt x="952430" y="422860"/>
                    <a:pt x="922915" y="466565"/>
                  </a:cubicBezTo>
                  <a:cubicBezTo>
                    <a:pt x="893400" y="510270"/>
                    <a:pt x="848843" y="548583"/>
                    <a:pt x="789245" y="581504"/>
                  </a:cubicBezTo>
                  <a:cubicBezTo>
                    <a:pt x="813368" y="587464"/>
                    <a:pt x="834653" y="593921"/>
                    <a:pt x="853100" y="600874"/>
                  </a:cubicBezTo>
                  <a:lnTo>
                    <a:pt x="898412" y="622500"/>
                  </a:lnTo>
                  <a:lnTo>
                    <a:pt x="411357" y="622500"/>
                  </a:lnTo>
                  <a:lnTo>
                    <a:pt x="421443" y="482742"/>
                  </a:lnTo>
                  <a:cubicBezTo>
                    <a:pt x="440741" y="485580"/>
                    <a:pt x="455782" y="486999"/>
                    <a:pt x="466567" y="486999"/>
                  </a:cubicBezTo>
                  <a:cubicBezTo>
                    <a:pt x="511974" y="486999"/>
                    <a:pt x="549861" y="472525"/>
                    <a:pt x="580227" y="443577"/>
                  </a:cubicBezTo>
                  <a:cubicBezTo>
                    <a:pt x="610594" y="414630"/>
                    <a:pt x="625778" y="380291"/>
                    <a:pt x="625778" y="340558"/>
                  </a:cubicBezTo>
                  <a:cubicBezTo>
                    <a:pt x="625778" y="302529"/>
                    <a:pt x="614425" y="272164"/>
                    <a:pt x="591721" y="249459"/>
                  </a:cubicBezTo>
                  <a:cubicBezTo>
                    <a:pt x="569018" y="226755"/>
                    <a:pt x="537799" y="215404"/>
                    <a:pt x="498068" y="215404"/>
                  </a:cubicBezTo>
                  <a:cubicBezTo>
                    <a:pt x="457201" y="215404"/>
                    <a:pt x="423996" y="227749"/>
                    <a:pt x="398455" y="252438"/>
                  </a:cubicBezTo>
                  <a:cubicBezTo>
                    <a:pt x="372912" y="277129"/>
                    <a:pt x="355600" y="320409"/>
                    <a:pt x="346519" y="382277"/>
                  </a:cubicBezTo>
                  <a:lnTo>
                    <a:pt x="18731" y="323531"/>
                  </a:lnTo>
                  <a:cubicBezTo>
                    <a:pt x="45976" y="219092"/>
                    <a:pt x="98337" y="139061"/>
                    <a:pt x="175813" y="83437"/>
                  </a:cubicBezTo>
                  <a:cubicBezTo>
                    <a:pt x="253292" y="27812"/>
                    <a:pt x="362979" y="0"/>
                    <a:pt x="504879" y="0"/>
                  </a:cubicBezTo>
                  <a:close/>
                </a:path>
              </a:pathLst>
            </a:cu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C52D264-0096-D4DC-6CBB-220206FBC5B2}"/>
                </a:ext>
              </a:extLst>
            </p:cNvPr>
            <p:cNvSpPr/>
            <p:nvPr/>
          </p:nvSpPr>
          <p:spPr>
            <a:xfrm>
              <a:off x="7605550" y="1306831"/>
              <a:ext cx="1515053" cy="1005841"/>
            </a:xfrm>
            <a:custGeom>
              <a:avLst/>
              <a:gdLst>
                <a:gd name="connsiteX0" fmla="*/ 128886 w 1515053"/>
                <a:gd name="connsiteY0" fmla="*/ 0 h 1005841"/>
                <a:gd name="connsiteX1" fmla="*/ 1386167 w 1515053"/>
                <a:gd name="connsiteY1" fmla="*/ 0 h 1005841"/>
                <a:gd name="connsiteX2" fmla="*/ 1515053 w 1515053"/>
                <a:gd name="connsiteY2" fmla="*/ 128886 h 1005841"/>
                <a:gd name="connsiteX3" fmla="*/ 1515053 w 1515053"/>
                <a:gd name="connsiteY3" fmla="*/ 949778 h 1005841"/>
                <a:gd name="connsiteX4" fmla="*/ 1432997 w 1515053"/>
                <a:gd name="connsiteY4" fmla="*/ 949778 h 1005841"/>
                <a:gd name="connsiteX5" fmla="*/ 1432997 w 1515053"/>
                <a:gd name="connsiteY5" fmla="*/ 1005841 h 1005841"/>
                <a:gd name="connsiteX6" fmla="*/ 82055 w 1515053"/>
                <a:gd name="connsiteY6" fmla="*/ 1005841 h 1005841"/>
                <a:gd name="connsiteX7" fmla="*/ 82055 w 1515053"/>
                <a:gd name="connsiteY7" fmla="*/ 947397 h 1005841"/>
                <a:gd name="connsiteX8" fmla="*/ 0 w 1515053"/>
                <a:gd name="connsiteY8" fmla="*/ 947397 h 1005841"/>
                <a:gd name="connsiteX9" fmla="*/ 0 w 1515053"/>
                <a:gd name="connsiteY9" fmla="*/ 128886 h 1005841"/>
                <a:gd name="connsiteX10" fmla="*/ 128886 w 1515053"/>
                <a:gd name="connsiteY10" fmla="*/ 0 h 1005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15053" h="1005841">
                  <a:moveTo>
                    <a:pt x="128886" y="0"/>
                  </a:moveTo>
                  <a:lnTo>
                    <a:pt x="1386167" y="0"/>
                  </a:lnTo>
                  <a:cubicBezTo>
                    <a:pt x="1457349" y="0"/>
                    <a:pt x="1515053" y="57704"/>
                    <a:pt x="1515053" y="128886"/>
                  </a:cubicBezTo>
                  <a:lnTo>
                    <a:pt x="1515053" y="949778"/>
                  </a:lnTo>
                  <a:lnTo>
                    <a:pt x="1432997" y="949778"/>
                  </a:lnTo>
                  <a:lnTo>
                    <a:pt x="1432997" y="1005841"/>
                  </a:lnTo>
                  <a:lnTo>
                    <a:pt x="82055" y="1005841"/>
                  </a:lnTo>
                  <a:lnTo>
                    <a:pt x="82055" y="947397"/>
                  </a:lnTo>
                  <a:lnTo>
                    <a:pt x="0" y="947397"/>
                  </a:lnTo>
                  <a:lnTo>
                    <a:pt x="0" y="128886"/>
                  </a:lnTo>
                  <a:cubicBezTo>
                    <a:pt x="0" y="57704"/>
                    <a:pt x="57704" y="0"/>
                    <a:pt x="128886" y="0"/>
                  </a:cubicBezTo>
                  <a:close/>
                </a:path>
              </a:pathLst>
            </a:custGeom>
            <a:solidFill>
              <a:srgbClr val="C13018">
                <a:lumMod val="50000"/>
                <a:alpha val="35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3FBB3C10-A910-345E-491F-734296D780D3}"/>
              </a:ext>
            </a:extLst>
          </p:cNvPr>
          <p:cNvGrpSpPr/>
          <p:nvPr/>
        </p:nvGrpSpPr>
        <p:grpSpPr>
          <a:xfrm>
            <a:off x="219403" y="230665"/>
            <a:ext cx="1371600" cy="1815881"/>
            <a:chOff x="3071398" y="1306831"/>
            <a:chExt cx="1515053" cy="2057399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C5131528-47B1-EF16-B1AC-C50EC9041AF8}"/>
                </a:ext>
              </a:extLst>
            </p:cNvPr>
            <p:cNvSpPr/>
            <p:nvPr/>
          </p:nvSpPr>
          <p:spPr>
            <a:xfrm>
              <a:off x="3071398" y="1306831"/>
              <a:ext cx="1515053" cy="2057399"/>
            </a:xfrm>
            <a:custGeom>
              <a:avLst/>
              <a:gdLst>
                <a:gd name="connsiteX0" fmla="*/ 82055 w 1515053"/>
                <a:gd name="connsiteY0" fmla="*/ 1051559 h 2057399"/>
                <a:gd name="connsiteX1" fmla="*/ 248808 w 1515053"/>
                <a:gd name="connsiteY1" fmla="*/ 1051559 h 2057399"/>
                <a:gd name="connsiteX2" fmla="*/ 251499 w 1515053"/>
                <a:gd name="connsiteY2" fmla="*/ 1110885 h 2057399"/>
                <a:gd name="connsiteX3" fmla="*/ 1263363 w 1515053"/>
                <a:gd name="connsiteY3" fmla="*/ 1110885 h 2057399"/>
                <a:gd name="connsiteX4" fmla="*/ 1266052 w 1515053"/>
                <a:gd name="connsiteY4" fmla="*/ 1051559 h 2057399"/>
                <a:gd name="connsiteX5" fmla="*/ 1432997 w 1515053"/>
                <a:gd name="connsiteY5" fmla="*/ 1051559 h 2057399"/>
                <a:gd name="connsiteX6" fmla="*/ 1432997 w 1515053"/>
                <a:gd name="connsiteY6" fmla="*/ 1112383 h 2057399"/>
                <a:gd name="connsiteX7" fmla="*/ 1515053 w 1515053"/>
                <a:gd name="connsiteY7" fmla="*/ 1112383 h 2057399"/>
                <a:gd name="connsiteX8" fmla="*/ 1515053 w 1515053"/>
                <a:gd name="connsiteY8" fmla="*/ 1928513 h 2057399"/>
                <a:gd name="connsiteX9" fmla="*/ 1386167 w 1515053"/>
                <a:gd name="connsiteY9" fmla="*/ 2057399 h 2057399"/>
                <a:gd name="connsiteX10" fmla="*/ 128886 w 1515053"/>
                <a:gd name="connsiteY10" fmla="*/ 2057399 h 2057399"/>
                <a:gd name="connsiteX11" fmla="*/ 0 w 1515053"/>
                <a:gd name="connsiteY11" fmla="*/ 1928513 h 2057399"/>
                <a:gd name="connsiteX12" fmla="*/ 0 w 1515053"/>
                <a:gd name="connsiteY12" fmla="*/ 1110002 h 2057399"/>
                <a:gd name="connsiteX13" fmla="*/ 82055 w 1515053"/>
                <a:gd name="connsiteY13" fmla="*/ 1110002 h 2057399"/>
                <a:gd name="connsiteX14" fmla="*/ 128886 w 1515053"/>
                <a:gd name="connsiteY14" fmla="*/ 0 h 2057399"/>
                <a:gd name="connsiteX15" fmla="*/ 1386167 w 1515053"/>
                <a:gd name="connsiteY15" fmla="*/ 0 h 2057399"/>
                <a:gd name="connsiteX16" fmla="*/ 1515053 w 1515053"/>
                <a:gd name="connsiteY16" fmla="*/ 128886 h 2057399"/>
                <a:gd name="connsiteX17" fmla="*/ 1515053 w 1515053"/>
                <a:gd name="connsiteY17" fmla="*/ 949778 h 2057399"/>
                <a:gd name="connsiteX18" fmla="*/ 1432997 w 1515053"/>
                <a:gd name="connsiteY18" fmla="*/ 949778 h 2057399"/>
                <a:gd name="connsiteX19" fmla="*/ 1432997 w 1515053"/>
                <a:gd name="connsiteY19" fmla="*/ 1005841 h 2057399"/>
                <a:gd name="connsiteX20" fmla="*/ 1266720 w 1515053"/>
                <a:gd name="connsiteY20" fmla="*/ 1005841 h 2057399"/>
                <a:gd name="connsiteX21" fmla="*/ 1261957 w 1515053"/>
                <a:gd name="connsiteY21" fmla="*/ 924741 h 2057399"/>
                <a:gd name="connsiteX22" fmla="*/ 252351 w 1515053"/>
                <a:gd name="connsiteY22" fmla="*/ 924741 h 2057399"/>
                <a:gd name="connsiteX23" fmla="*/ 248404 w 1515053"/>
                <a:gd name="connsiteY23" fmla="*/ 1005841 h 2057399"/>
                <a:gd name="connsiteX24" fmla="*/ 82055 w 1515053"/>
                <a:gd name="connsiteY24" fmla="*/ 1005841 h 2057399"/>
                <a:gd name="connsiteX25" fmla="*/ 82055 w 1515053"/>
                <a:gd name="connsiteY25" fmla="*/ 947397 h 2057399"/>
                <a:gd name="connsiteX26" fmla="*/ 0 w 1515053"/>
                <a:gd name="connsiteY26" fmla="*/ 947397 h 2057399"/>
                <a:gd name="connsiteX27" fmla="*/ 0 w 1515053"/>
                <a:gd name="connsiteY27" fmla="*/ 128886 h 2057399"/>
                <a:gd name="connsiteX28" fmla="*/ 128886 w 1515053"/>
                <a:gd name="connsiteY28" fmla="*/ 0 h 2057399"/>
                <a:gd name="connsiteX0" fmla="*/ 82055 w 1515053"/>
                <a:gd name="connsiteY0" fmla="*/ 1051559 h 2057399"/>
                <a:gd name="connsiteX1" fmla="*/ 248808 w 1515053"/>
                <a:gd name="connsiteY1" fmla="*/ 1051559 h 2057399"/>
                <a:gd name="connsiteX2" fmla="*/ 251499 w 1515053"/>
                <a:gd name="connsiteY2" fmla="*/ 1110885 h 2057399"/>
                <a:gd name="connsiteX3" fmla="*/ 1263363 w 1515053"/>
                <a:gd name="connsiteY3" fmla="*/ 1110885 h 2057399"/>
                <a:gd name="connsiteX4" fmla="*/ 1266052 w 1515053"/>
                <a:gd name="connsiteY4" fmla="*/ 1051559 h 2057399"/>
                <a:gd name="connsiteX5" fmla="*/ 1432997 w 1515053"/>
                <a:gd name="connsiteY5" fmla="*/ 1051559 h 2057399"/>
                <a:gd name="connsiteX6" fmla="*/ 1432997 w 1515053"/>
                <a:gd name="connsiteY6" fmla="*/ 1112383 h 2057399"/>
                <a:gd name="connsiteX7" fmla="*/ 1515053 w 1515053"/>
                <a:gd name="connsiteY7" fmla="*/ 1112383 h 2057399"/>
                <a:gd name="connsiteX8" fmla="*/ 1515053 w 1515053"/>
                <a:gd name="connsiteY8" fmla="*/ 1928513 h 2057399"/>
                <a:gd name="connsiteX9" fmla="*/ 1386167 w 1515053"/>
                <a:gd name="connsiteY9" fmla="*/ 2057399 h 2057399"/>
                <a:gd name="connsiteX10" fmla="*/ 128886 w 1515053"/>
                <a:gd name="connsiteY10" fmla="*/ 2057399 h 2057399"/>
                <a:gd name="connsiteX11" fmla="*/ 0 w 1515053"/>
                <a:gd name="connsiteY11" fmla="*/ 1928513 h 2057399"/>
                <a:gd name="connsiteX12" fmla="*/ 0 w 1515053"/>
                <a:gd name="connsiteY12" fmla="*/ 1110002 h 2057399"/>
                <a:gd name="connsiteX13" fmla="*/ 82055 w 1515053"/>
                <a:gd name="connsiteY13" fmla="*/ 1110002 h 2057399"/>
                <a:gd name="connsiteX14" fmla="*/ 82055 w 1515053"/>
                <a:gd name="connsiteY14" fmla="*/ 1051559 h 2057399"/>
                <a:gd name="connsiteX15" fmla="*/ 128886 w 1515053"/>
                <a:gd name="connsiteY15" fmla="*/ 0 h 2057399"/>
                <a:gd name="connsiteX16" fmla="*/ 1386167 w 1515053"/>
                <a:gd name="connsiteY16" fmla="*/ 0 h 2057399"/>
                <a:gd name="connsiteX17" fmla="*/ 1515053 w 1515053"/>
                <a:gd name="connsiteY17" fmla="*/ 128886 h 2057399"/>
                <a:gd name="connsiteX18" fmla="*/ 1515053 w 1515053"/>
                <a:gd name="connsiteY18" fmla="*/ 949778 h 2057399"/>
                <a:gd name="connsiteX19" fmla="*/ 1432997 w 1515053"/>
                <a:gd name="connsiteY19" fmla="*/ 949778 h 2057399"/>
                <a:gd name="connsiteX20" fmla="*/ 1432997 w 1515053"/>
                <a:gd name="connsiteY20" fmla="*/ 1005841 h 2057399"/>
                <a:gd name="connsiteX21" fmla="*/ 1266720 w 1515053"/>
                <a:gd name="connsiteY21" fmla="*/ 1005841 h 2057399"/>
                <a:gd name="connsiteX22" fmla="*/ 1261957 w 1515053"/>
                <a:gd name="connsiteY22" fmla="*/ 924741 h 2057399"/>
                <a:gd name="connsiteX23" fmla="*/ 248404 w 1515053"/>
                <a:gd name="connsiteY23" fmla="*/ 1005841 h 2057399"/>
                <a:gd name="connsiteX24" fmla="*/ 82055 w 1515053"/>
                <a:gd name="connsiteY24" fmla="*/ 1005841 h 2057399"/>
                <a:gd name="connsiteX25" fmla="*/ 82055 w 1515053"/>
                <a:gd name="connsiteY25" fmla="*/ 947397 h 2057399"/>
                <a:gd name="connsiteX26" fmla="*/ 0 w 1515053"/>
                <a:gd name="connsiteY26" fmla="*/ 947397 h 2057399"/>
                <a:gd name="connsiteX27" fmla="*/ 0 w 1515053"/>
                <a:gd name="connsiteY27" fmla="*/ 128886 h 2057399"/>
                <a:gd name="connsiteX28" fmla="*/ 128886 w 1515053"/>
                <a:gd name="connsiteY28" fmla="*/ 0 h 2057399"/>
                <a:gd name="connsiteX0" fmla="*/ 82055 w 1515053"/>
                <a:gd name="connsiteY0" fmla="*/ 1051559 h 2057399"/>
                <a:gd name="connsiteX1" fmla="*/ 248808 w 1515053"/>
                <a:gd name="connsiteY1" fmla="*/ 1051559 h 2057399"/>
                <a:gd name="connsiteX2" fmla="*/ 251499 w 1515053"/>
                <a:gd name="connsiteY2" fmla="*/ 1110885 h 2057399"/>
                <a:gd name="connsiteX3" fmla="*/ 1263363 w 1515053"/>
                <a:gd name="connsiteY3" fmla="*/ 1110885 h 2057399"/>
                <a:gd name="connsiteX4" fmla="*/ 1266052 w 1515053"/>
                <a:gd name="connsiteY4" fmla="*/ 1051559 h 2057399"/>
                <a:gd name="connsiteX5" fmla="*/ 1432997 w 1515053"/>
                <a:gd name="connsiteY5" fmla="*/ 1051559 h 2057399"/>
                <a:gd name="connsiteX6" fmla="*/ 1432997 w 1515053"/>
                <a:gd name="connsiteY6" fmla="*/ 1112383 h 2057399"/>
                <a:gd name="connsiteX7" fmla="*/ 1515053 w 1515053"/>
                <a:gd name="connsiteY7" fmla="*/ 1112383 h 2057399"/>
                <a:gd name="connsiteX8" fmla="*/ 1515053 w 1515053"/>
                <a:gd name="connsiteY8" fmla="*/ 1928513 h 2057399"/>
                <a:gd name="connsiteX9" fmla="*/ 1386167 w 1515053"/>
                <a:gd name="connsiteY9" fmla="*/ 2057399 h 2057399"/>
                <a:gd name="connsiteX10" fmla="*/ 128886 w 1515053"/>
                <a:gd name="connsiteY10" fmla="*/ 2057399 h 2057399"/>
                <a:gd name="connsiteX11" fmla="*/ 0 w 1515053"/>
                <a:gd name="connsiteY11" fmla="*/ 1928513 h 2057399"/>
                <a:gd name="connsiteX12" fmla="*/ 0 w 1515053"/>
                <a:gd name="connsiteY12" fmla="*/ 1110002 h 2057399"/>
                <a:gd name="connsiteX13" fmla="*/ 82055 w 1515053"/>
                <a:gd name="connsiteY13" fmla="*/ 1110002 h 2057399"/>
                <a:gd name="connsiteX14" fmla="*/ 82055 w 1515053"/>
                <a:gd name="connsiteY14" fmla="*/ 1051559 h 2057399"/>
                <a:gd name="connsiteX15" fmla="*/ 128886 w 1515053"/>
                <a:gd name="connsiteY15" fmla="*/ 0 h 2057399"/>
                <a:gd name="connsiteX16" fmla="*/ 1386167 w 1515053"/>
                <a:gd name="connsiteY16" fmla="*/ 0 h 2057399"/>
                <a:gd name="connsiteX17" fmla="*/ 1515053 w 1515053"/>
                <a:gd name="connsiteY17" fmla="*/ 128886 h 2057399"/>
                <a:gd name="connsiteX18" fmla="*/ 1515053 w 1515053"/>
                <a:gd name="connsiteY18" fmla="*/ 949778 h 2057399"/>
                <a:gd name="connsiteX19" fmla="*/ 1432997 w 1515053"/>
                <a:gd name="connsiteY19" fmla="*/ 949778 h 2057399"/>
                <a:gd name="connsiteX20" fmla="*/ 1432997 w 1515053"/>
                <a:gd name="connsiteY20" fmla="*/ 1005841 h 2057399"/>
                <a:gd name="connsiteX21" fmla="*/ 1266720 w 1515053"/>
                <a:gd name="connsiteY21" fmla="*/ 1005841 h 2057399"/>
                <a:gd name="connsiteX22" fmla="*/ 248404 w 1515053"/>
                <a:gd name="connsiteY22" fmla="*/ 1005841 h 2057399"/>
                <a:gd name="connsiteX23" fmla="*/ 82055 w 1515053"/>
                <a:gd name="connsiteY23" fmla="*/ 1005841 h 2057399"/>
                <a:gd name="connsiteX24" fmla="*/ 82055 w 1515053"/>
                <a:gd name="connsiteY24" fmla="*/ 947397 h 2057399"/>
                <a:gd name="connsiteX25" fmla="*/ 0 w 1515053"/>
                <a:gd name="connsiteY25" fmla="*/ 947397 h 2057399"/>
                <a:gd name="connsiteX26" fmla="*/ 0 w 1515053"/>
                <a:gd name="connsiteY26" fmla="*/ 128886 h 2057399"/>
                <a:gd name="connsiteX27" fmla="*/ 128886 w 1515053"/>
                <a:gd name="connsiteY27" fmla="*/ 0 h 2057399"/>
                <a:gd name="connsiteX0" fmla="*/ 82055 w 1515053"/>
                <a:gd name="connsiteY0" fmla="*/ 1051559 h 2057399"/>
                <a:gd name="connsiteX1" fmla="*/ 248808 w 1515053"/>
                <a:gd name="connsiteY1" fmla="*/ 1051559 h 2057399"/>
                <a:gd name="connsiteX2" fmla="*/ 251499 w 1515053"/>
                <a:gd name="connsiteY2" fmla="*/ 1110885 h 2057399"/>
                <a:gd name="connsiteX3" fmla="*/ 1263363 w 1515053"/>
                <a:gd name="connsiteY3" fmla="*/ 1110885 h 2057399"/>
                <a:gd name="connsiteX4" fmla="*/ 1266052 w 1515053"/>
                <a:gd name="connsiteY4" fmla="*/ 1051559 h 2057399"/>
                <a:gd name="connsiteX5" fmla="*/ 1432997 w 1515053"/>
                <a:gd name="connsiteY5" fmla="*/ 1051559 h 2057399"/>
                <a:gd name="connsiteX6" fmla="*/ 1432997 w 1515053"/>
                <a:gd name="connsiteY6" fmla="*/ 1112383 h 2057399"/>
                <a:gd name="connsiteX7" fmla="*/ 1515053 w 1515053"/>
                <a:gd name="connsiteY7" fmla="*/ 1112383 h 2057399"/>
                <a:gd name="connsiteX8" fmla="*/ 1515053 w 1515053"/>
                <a:gd name="connsiteY8" fmla="*/ 1928513 h 2057399"/>
                <a:gd name="connsiteX9" fmla="*/ 1386167 w 1515053"/>
                <a:gd name="connsiteY9" fmla="*/ 2057399 h 2057399"/>
                <a:gd name="connsiteX10" fmla="*/ 128886 w 1515053"/>
                <a:gd name="connsiteY10" fmla="*/ 2057399 h 2057399"/>
                <a:gd name="connsiteX11" fmla="*/ 0 w 1515053"/>
                <a:gd name="connsiteY11" fmla="*/ 1928513 h 2057399"/>
                <a:gd name="connsiteX12" fmla="*/ 0 w 1515053"/>
                <a:gd name="connsiteY12" fmla="*/ 1110002 h 2057399"/>
                <a:gd name="connsiteX13" fmla="*/ 82055 w 1515053"/>
                <a:gd name="connsiteY13" fmla="*/ 1110002 h 2057399"/>
                <a:gd name="connsiteX14" fmla="*/ 82055 w 1515053"/>
                <a:gd name="connsiteY14" fmla="*/ 1051559 h 2057399"/>
                <a:gd name="connsiteX15" fmla="*/ 128886 w 1515053"/>
                <a:gd name="connsiteY15" fmla="*/ 0 h 2057399"/>
                <a:gd name="connsiteX16" fmla="*/ 1386167 w 1515053"/>
                <a:gd name="connsiteY16" fmla="*/ 0 h 2057399"/>
                <a:gd name="connsiteX17" fmla="*/ 1515053 w 1515053"/>
                <a:gd name="connsiteY17" fmla="*/ 128886 h 2057399"/>
                <a:gd name="connsiteX18" fmla="*/ 1515053 w 1515053"/>
                <a:gd name="connsiteY18" fmla="*/ 949778 h 2057399"/>
                <a:gd name="connsiteX19" fmla="*/ 1432997 w 1515053"/>
                <a:gd name="connsiteY19" fmla="*/ 949778 h 2057399"/>
                <a:gd name="connsiteX20" fmla="*/ 1432997 w 1515053"/>
                <a:gd name="connsiteY20" fmla="*/ 1005841 h 2057399"/>
                <a:gd name="connsiteX21" fmla="*/ 248404 w 1515053"/>
                <a:gd name="connsiteY21" fmla="*/ 1005841 h 2057399"/>
                <a:gd name="connsiteX22" fmla="*/ 82055 w 1515053"/>
                <a:gd name="connsiteY22" fmla="*/ 1005841 h 2057399"/>
                <a:gd name="connsiteX23" fmla="*/ 82055 w 1515053"/>
                <a:gd name="connsiteY23" fmla="*/ 947397 h 2057399"/>
                <a:gd name="connsiteX24" fmla="*/ 0 w 1515053"/>
                <a:gd name="connsiteY24" fmla="*/ 947397 h 2057399"/>
                <a:gd name="connsiteX25" fmla="*/ 0 w 1515053"/>
                <a:gd name="connsiteY25" fmla="*/ 128886 h 2057399"/>
                <a:gd name="connsiteX26" fmla="*/ 128886 w 1515053"/>
                <a:gd name="connsiteY26" fmla="*/ 0 h 2057399"/>
                <a:gd name="connsiteX0" fmla="*/ 82055 w 1515053"/>
                <a:gd name="connsiteY0" fmla="*/ 1051559 h 2057399"/>
                <a:gd name="connsiteX1" fmla="*/ 248808 w 1515053"/>
                <a:gd name="connsiteY1" fmla="*/ 1051559 h 2057399"/>
                <a:gd name="connsiteX2" fmla="*/ 251499 w 1515053"/>
                <a:gd name="connsiteY2" fmla="*/ 1110885 h 2057399"/>
                <a:gd name="connsiteX3" fmla="*/ 1263363 w 1515053"/>
                <a:gd name="connsiteY3" fmla="*/ 1110885 h 2057399"/>
                <a:gd name="connsiteX4" fmla="*/ 1266052 w 1515053"/>
                <a:gd name="connsiteY4" fmla="*/ 1051559 h 2057399"/>
                <a:gd name="connsiteX5" fmla="*/ 1432997 w 1515053"/>
                <a:gd name="connsiteY5" fmla="*/ 1051559 h 2057399"/>
                <a:gd name="connsiteX6" fmla="*/ 1432997 w 1515053"/>
                <a:gd name="connsiteY6" fmla="*/ 1112383 h 2057399"/>
                <a:gd name="connsiteX7" fmla="*/ 1515053 w 1515053"/>
                <a:gd name="connsiteY7" fmla="*/ 1112383 h 2057399"/>
                <a:gd name="connsiteX8" fmla="*/ 1515053 w 1515053"/>
                <a:gd name="connsiteY8" fmla="*/ 1928513 h 2057399"/>
                <a:gd name="connsiteX9" fmla="*/ 1386167 w 1515053"/>
                <a:gd name="connsiteY9" fmla="*/ 2057399 h 2057399"/>
                <a:gd name="connsiteX10" fmla="*/ 128886 w 1515053"/>
                <a:gd name="connsiteY10" fmla="*/ 2057399 h 2057399"/>
                <a:gd name="connsiteX11" fmla="*/ 0 w 1515053"/>
                <a:gd name="connsiteY11" fmla="*/ 1928513 h 2057399"/>
                <a:gd name="connsiteX12" fmla="*/ 0 w 1515053"/>
                <a:gd name="connsiteY12" fmla="*/ 1110002 h 2057399"/>
                <a:gd name="connsiteX13" fmla="*/ 82055 w 1515053"/>
                <a:gd name="connsiteY13" fmla="*/ 1110002 h 2057399"/>
                <a:gd name="connsiteX14" fmla="*/ 82055 w 1515053"/>
                <a:gd name="connsiteY14" fmla="*/ 1051559 h 2057399"/>
                <a:gd name="connsiteX15" fmla="*/ 128886 w 1515053"/>
                <a:gd name="connsiteY15" fmla="*/ 0 h 2057399"/>
                <a:gd name="connsiteX16" fmla="*/ 1386167 w 1515053"/>
                <a:gd name="connsiteY16" fmla="*/ 0 h 2057399"/>
                <a:gd name="connsiteX17" fmla="*/ 1515053 w 1515053"/>
                <a:gd name="connsiteY17" fmla="*/ 128886 h 2057399"/>
                <a:gd name="connsiteX18" fmla="*/ 1515053 w 1515053"/>
                <a:gd name="connsiteY18" fmla="*/ 949778 h 2057399"/>
                <a:gd name="connsiteX19" fmla="*/ 1432997 w 1515053"/>
                <a:gd name="connsiteY19" fmla="*/ 949778 h 2057399"/>
                <a:gd name="connsiteX20" fmla="*/ 1432997 w 1515053"/>
                <a:gd name="connsiteY20" fmla="*/ 1005841 h 2057399"/>
                <a:gd name="connsiteX21" fmla="*/ 82055 w 1515053"/>
                <a:gd name="connsiteY21" fmla="*/ 1005841 h 2057399"/>
                <a:gd name="connsiteX22" fmla="*/ 82055 w 1515053"/>
                <a:gd name="connsiteY22" fmla="*/ 947397 h 2057399"/>
                <a:gd name="connsiteX23" fmla="*/ 0 w 1515053"/>
                <a:gd name="connsiteY23" fmla="*/ 947397 h 2057399"/>
                <a:gd name="connsiteX24" fmla="*/ 0 w 1515053"/>
                <a:gd name="connsiteY24" fmla="*/ 128886 h 2057399"/>
                <a:gd name="connsiteX25" fmla="*/ 128886 w 1515053"/>
                <a:gd name="connsiteY25" fmla="*/ 0 h 2057399"/>
                <a:gd name="connsiteX0" fmla="*/ 82055 w 1515053"/>
                <a:gd name="connsiteY0" fmla="*/ 1051559 h 2057399"/>
                <a:gd name="connsiteX1" fmla="*/ 251499 w 1515053"/>
                <a:gd name="connsiteY1" fmla="*/ 1110885 h 2057399"/>
                <a:gd name="connsiteX2" fmla="*/ 1263363 w 1515053"/>
                <a:gd name="connsiteY2" fmla="*/ 1110885 h 2057399"/>
                <a:gd name="connsiteX3" fmla="*/ 1266052 w 1515053"/>
                <a:gd name="connsiteY3" fmla="*/ 1051559 h 2057399"/>
                <a:gd name="connsiteX4" fmla="*/ 1432997 w 1515053"/>
                <a:gd name="connsiteY4" fmla="*/ 1051559 h 2057399"/>
                <a:gd name="connsiteX5" fmla="*/ 1432997 w 1515053"/>
                <a:gd name="connsiteY5" fmla="*/ 1112383 h 2057399"/>
                <a:gd name="connsiteX6" fmla="*/ 1515053 w 1515053"/>
                <a:gd name="connsiteY6" fmla="*/ 1112383 h 2057399"/>
                <a:gd name="connsiteX7" fmla="*/ 1515053 w 1515053"/>
                <a:gd name="connsiteY7" fmla="*/ 1928513 h 2057399"/>
                <a:gd name="connsiteX8" fmla="*/ 1386167 w 1515053"/>
                <a:gd name="connsiteY8" fmla="*/ 2057399 h 2057399"/>
                <a:gd name="connsiteX9" fmla="*/ 128886 w 1515053"/>
                <a:gd name="connsiteY9" fmla="*/ 2057399 h 2057399"/>
                <a:gd name="connsiteX10" fmla="*/ 0 w 1515053"/>
                <a:gd name="connsiteY10" fmla="*/ 1928513 h 2057399"/>
                <a:gd name="connsiteX11" fmla="*/ 0 w 1515053"/>
                <a:gd name="connsiteY11" fmla="*/ 1110002 h 2057399"/>
                <a:gd name="connsiteX12" fmla="*/ 82055 w 1515053"/>
                <a:gd name="connsiteY12" fmla="*/ 1110002 h 2057399"/>
                <a:gd name="connsiteX13" fmla="*/ 82055 w 1515053"/>
                <a:gd name="connsiteY13" fmla="*/ 1051559 h 2057399"/>
                <a:gd name="connsiteX14" fmla="*/ 128886 w 1515053"/>
                <a:gd name="connsiteY14" fmla="*/ 0 h 2057399"/>
                <a:gd name="connsiteX15" fmla="*/ 1386167 w 1515053"/>
                <a:gd name="connsiteY15" fmla="*/ 0 h 2057399"/>
                <a:gd name="connsiteX16" fmla="*/ 1515053 w 1515053"/>
                <a:gd name="connsiteY16" fmla="*/ 128886 h 2057399"/>
                <a:gd name="connsiteX17" fmla="*/ 1515053 w 1515053"/>
                <a:gd name="connsiteY17" fmla="*/ 949778 h 2057399"/>
                <a:gd name="connsiteX18" fmla="*/ 1432997 w 1515053"/>
                <a:gd name="connsiteY18" fmla="*/ 949778 h 2057399"/>
                <a:gd name="connsiteX19" fmla="*/ 1432997 w 1515053"/>
                <a:gd name="connsiteY19" fmla="*/ 1005841 h 2057399"/>
                <a:gd name="connsiteX20" fmla="*/ 82055 w 1515053"/>
                <a:gd name="connsiteY20" fmla="*/ 1005841 h 2057399"/>
                <a:gd name="connsiteX21" fmla="*/ 82055 w 1515053"/>
                <a:gd name="connsiteY21" fmla="*/ 947397 h 2057399"/>
                <a:gd name="connsiteX22" fmla="*/ 0 w 1515053"/>
                <a:gd name="connsiteY22" fmla="*/ 947397 h 2057399"/>
                <a:gd name="connsiteX23" fmla="*/ 0 w 1515053"/>
                <a:gd name="connsiteY23" fmla="*/ 128886 h 2057399"/>
                <a:gd name="connsiteX24" fmla="*/ 128886 w 1515053"/>
                <a:gd name="connsiteY24" fmla="*/ 0 h 2057399"/>
                <a:gd name="connsiteX0" fmla="*/ 82055 w 1515053"/>
                <a:gd name="connsiteY0" fmla="*/ 1051559 h 2057399"/>
                <a:gd name="connsiteX1" fmla="*/ 1263363 w 1515053"/>
                <a:gd name="connsiteY1" fmla="*/ 1110885 h 2057399"/>
                <a:gd name="connsiteX2" fmla="*/ 1266052 w 1515053"/>
                <a:gd name="connsiteY2" fmla="*/ 1051559 h 2057399"/>
                <a:gd name="connsiteX3" fmla="*/ 1432997 w 1515053"/>
                <a:gd name="connsiteY3" fmla="*/ 1051559 h 2057399"/>
                <a:gd name="connsiteX4" fmla="*/ 1432997 w 1515053"/>
                <a:gd name="connsiteY4" fmla="*/ 1112383 h 2057399"/>
                <a:gd name="connsiteX5" fmla="*/ 1515053 w 1515053"/>
                <a:gd name="connsiteY5" fmla="*/ 1112383 h 2057399"/>
                <a:gd name="connsiteX6" fmla="*/ 1515053 w 1515053"/>
                <a:gd name="connsiteY6" fmla="*/ 1928513 h 2057399"/>
                <a:gd name="connsiteX7" fmla="*/ 1386167 w 1515053"/>
                <a:gd name="connsiteY7" fmla="*/ 2057399 h 2057399"/>
                <a:gd name="connsiteX8" fmla="*/ 128886 w 1515053"/>
                <a:gd name="connsiteY8" fmla="*/ 2057399 h 2057399"/>
                <a:gd name="connsiteX9" fmla="*/ 0 w 1515053"/>
                <a:gd name="connsiteY9" fmla="*/ 1928513 h 2057399"/>
                <a:gd name="connsiteX10" fmla="*/ 0 w 1515053"/>
                <a:gd name="connsiteY10" fmla="*/ 1110002 h 2057399"/>
                <a:gd name="connsiteX11" fmla="*/ 82055 w 1515053"/>
                <a:gd name="connsiteY11" fmla="*/ 1110002 h 2057399"/>
                <a:gd name="connsiteX12" fmla="*/ 82055 w 1515053"/>
                <a:gd name="connsiteY12" fmla="*/ 1051559 h 2057399"/>
                <a:gd name="connsiteX13" fmla="*/ 128886 w 1515053"/>
                <a:gd name="connsiteY13" fmla="*/ 0 h 2057399"/>
                <a:gd name="connsiteX14" fmla="*/ 1386167 w 1515053"/>
                <a:gd name="connsiteY14" fmla="*/ 0 h 2057399"/>
                <a:gd name="connsiteX15" fmla="*/ 1515053 w 1515053"/>
                <a:gd name="connsiteY15" fmla="*/ 128886 h 2057399"/>
                <a:gd name="connsiteX16" fmla="*/ 1515053 w 1515053"/>
                <a:gd name="connsiteY16" fmla="*/ 949778 h 2057399"/>
                <a:gd name="connsiteX17" fmla="*/ 1432997 w 1515053"/>
                <a:gd name="connsiteY17" fmla="*/ 949778 h 2057399"/>
                <a:gd name="connsiteX18" fmla="*/ 1432997 w 1515053"/>
                <a:gd name="connsiteY18" fmla="*/ 1005841 h 2057399"/>
                <a:gd name="connsiteX19" fmla="*/ 82055 w 1515053"/>
                <a:gd name="connsiteY19" fmla="*/ 1005841 h 2057399"/>
                <a:gd name="connsiteX20" fmla="*/ 82055 w 1515053"/>
                <a:gd name="connsiteY20" fmla="*/ 947397 h 2057399"/>
                <a:gd name="connsiteX21" fmla="*/ 0 w 1515053"/>
                <a:gd name="connsiteY21" fmla="*/ 947397 h 2057399"/>
                <a:gd name="connsiteX22" fmla="*/ 0 w 1515053"/>
                <a:gd name="connsiteY22" fmla="*/ 128886 h 2057399"/>
                <a:gd name="connsiteX23" fmla="*/ 128886 w 1515053"/>
                <a:gd name="connsiteY23" fmla="*/ 0 h 2057399"/>
                <a:gd name="connsiteX0" fmla="*/ 82055 w 1515053"/>
                <a:gd name="connsiteY0" fmla="*/ 1051559 h 2057399"/>
                <a:gd name="connsiteX1" fmla="*/ 1266052 w 1515053"/>
                <a:gd name="connsiteY1" fmla="*/ 1051559 h 2057399"/>
                <a:gd name="connsiteX2" fmla="*/ 1432997 w 1515053"/>
                <a:gd name="connsiteY2" fmla="*/ 1051559 h 2057399"/>
                <a:gd name="connsiteX3" fmla="*/ 1432997 w 1515053"/>
                <a:gd name="connsiteY3" fmla="*/ 1112383 h 2057399"/>
                <a:gd name="connsiteX4" fmla="*/ 1515053 w 1515053"/>
                <a:gd name="connsiteY4" fmla="*/ 1112383 h 2057399"/>
                <a:gd name="connsiteX5" fmla="*/ 1515053 w 1515053"/>
                <a:gd name="connsiteY5" fmla="*/ 1928513 h 2057399"/>
                <a:gd name="connsiteX6" fmla="*/ 1386167 w 1515053"/>
                <a:gd name="connsiteY6" fmla="*/ 2057399 h 2057399"/>
                <a:gd name="connsiteX7" fmla="*/ 128886 w 1515053"/>
                <a:gd name="connsiteY7" fmla="*/ 2057399 h 2057399"/>
                <a:gd name="connsiteX8" fmla="*/ 0 w 1515053"/>
                <a:gd name="connsiteY8" fmla="*/ 1928513 h 2057399"/>
                <a:gd name="connsiteX9" fmla="*/ 0 w 1515053"/>
                <a:gd name="connsiteY9" fmla="*/ 1110002 h 2057399"/>
                <a:gd name="connsiteX10" fmla="*/ 82055 w 1515053"/>
                <a:gd name="connsiteY10" fmla="*/ 1110002 h 2057399"/>
                <a:gd name="connsiteX11" fmla="*/ 82055 w 1515053"/>
                <a:gd name="connsiteY11" fmla="*/ 1051559 h 2057399"/>
                <a:gd name="connsiteX12" fmla="*/ 128886 w 1515053"/>
                <a:gd name="connsiteY12" fmla="*/ 0 h 2057399"/>
                <a:gd name="connsiteX13" fmla="*/ 1386167 w 1515053"/>
                <a:gd name="connsiteY13" fmla="*/ 0 h 2057399"/>
                <a:gd name="connsiteX14" fmla="*/ 1515053 w 1515053"/>
                <a:gd name="connsiteY14" fmla="*/ 128886 h 2057399"/>
                <a:gd name="connsiteX15" fmla="*/ 1515053 w 1515053"/>
                <a:gd name="connsiteY15" fmla="*/ 949778 h 2057399"/>
                <a:gd name="connsiteX16" fmla="*/ 1432997 w 1515053"/>
                <a:gd name="connsiteY16" fmla="*/ 949778 h 2057399"/>
                <a:gd name="connsiteX17" fmla="*/ 1432997 w 1515053"/>
                <a:gd name="connsiteY17" fmla="*/ 1005841 h 2057399"/>
                <a:gd name="connsiteX18" fmla="*/ 82055 w 1515053"/>
                <a:gd name="connsiteY18" fmla="*/ 1005841 h 2057399"/>
                <a:gd name="connsiteX19" fmla="*/ 82055 w 1515053"/>
                <a:gd name="connsiteY19" fmla="*/ 947397 h 2057399"/>
                <a:gd name="connsiteX20" fmla="*/ 0 w 1515053"/>
                <a:gd name="connsiteY20" fmla="*/ 947397 h 2057399"/>
                <a:gd name="connsiteX21" fmla="*/ 0 w 1515053"/>
                <a:gd name="connsiteY21" fmla="*/ 128886 h 2057399"/>
                <a:gd name="connsiteX22" fmla="*/ 128886 w 1515053"/>
                <a:gd name="connsiteY22" fmla="*/ 0 h 2057399"/>
                <a:gd name="connsiteX0" fmla="*/ 82055 w 1515053"/>
                <a:gd name="connsiteY0" fmla="*/ 1051559 h 2057399"/>
                <a:gd name="connsiteX1" fmla="*/ 1432997 w 1515053"/>
                <a:gd name="connsiteY1" fmla="*/ 1051559 h 2057399"/>
                <a:gd name="connsiteX2" fmla="*/ 1432997 w 1515053"/>
                <a:gd name="connsiteY2" fmla="*/ 1112383 h 2057399"/>
                <a:gd name="connsiteX3" fmla="*/ 1515053 w 1515053"/>
                <a:gd name="connsiteY3" fmla="*/ 1112383 h 2057399"/>
                <a:gd name="connsiteX4" fmla="*/ 1515053 w 1515053"/>
                <a:gd name="connsiteY4" fmla="*/ 1928513 h 2057399"/>
                <a:gd name="connsiteX5" fmla="*/ 1386167 w 1515053"/>
                <a:gd name="connsiteY5" fmla="*/ 2057399 h 2057399"/>
                <a:gd name="connsiteX6" fmla="*/ 128886 w 1515053"/>
                <a:gd name="connsiteY6" fmla="*/ 2057399 h 2057399"/>
                <a:gd name="connsiteX7" fmla="*/ 0 w 1515053"/>
                <a:gd name="connsiteY7" fmla="*/ 1928513 h 2057399"/>
                <a:gd name="connsiteX8" fmla="*/ 0 w 1515053"/>
                <a:gd name="connsiteY8" fmla="*/ 1110002 h 2057399"/>
                <a:gd name="connsiteX9" fmla="*/ 82055 w 1515053"/>
                <a:gd name="connsiteY9" fmla="*/ 1110002 h 2057399"/>
                <a:gd name="connsiteX10" fmla="*/ 82055 w 1515053"/>
                <a:gd name="connsiteY10" fmla="*/ 1051559 h 2057399"/>
                <a:gd name="connsiteX11" fmla="*/ 128886 w 1515053"/>
                <a:gd name="connsiteY11" fmla="*/ 0 h 2057399"/>
                <a:gd name="connsiteX12" fmla="*/ 1386167 w 1515053"/>
                <a:gd name="connsiteY12" fmla="*/ 0 h 2057399"/>
                <a:gd name="connsiteX13" fmla="*/ 1515053 w 1515053"/>
                <a:gd name="connsiteY13" fmla="*/ 128886 h 2057399"/>
                <a:gd name="connsiteX14" fmla="*/ 1515053 w 1515053"/>
                <a:gd name="connsiteY14" fmla="*/ 949778 h 2057399"/>
                <a:gd name="connsiteX15" fmla="*/ 1432997 w 1515053"/>
                <a:gd name="connsiteY15" fmla="*/ 949778 h 2057399"/>
                <a:gd name="connsiteX16" fmla="*/ 1432997 w 1515053"/>
                <a:gd name="connsiteY16" fmla="*/ 1005841 h 2057399"/>
                <a:gd name="connsiteX17" fmla="*/ 82055 w 1515053"/>
                <a:gd name="connsiteY17" fmla="*/ 1005841 h 2057399"/>
                <a:gd name="connsiteX18" fmla="*/ 82055 w 1515053"/>
                <a:gd name="connsiteY18" fmla="*/ 947397 h 2057399"/>
                <a:gd name="connsiteX19" fmla="*/ 0 w 1515053"/>
                <a:gd name="connsiteY19" fmla="*/ 947397 h 2057399"/>
                <a:gd name="connsiteX20" fmla="*/ 0 w 1515053"/>
                <a:gd name="connsiteY20" fmla="*/ 128886 h 2057399"/>
                <a:gd name="connsiteX21" fmla="*/ 128886 w 1515053"/>
                <a:gd name="connsiteY21" fmla="*/ 0 h 2057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515053" h="2057399">
                  <a:moveTo>
                    <a:pt x="82055" y="1051559"/>
                  </a:moveTo>
                  <a:lnTo>
                    <a:pt x="1432997" y="1051559"/>
                  </a:lnTo>
                  <a:lnTo>
                    <a:pt x="1432997" y="1112383"/>
                  </a:lnTo>
                  <a:lnTo>
                    <a:pt x="1515053" y="1112383"/>
                  </a:lnTo>
                  <a:lnTo>
                    <a:pt x="1515053" y="1928513"/>
                  </a:lnTo>
                  <a:cubicBezTo>
                    <a:pt x="1515053" y="1999695"/>
                    <a:pt x="1457349" y="2057399"/>
                    <a:pt x="1386167" y="2057399"/>
                  </a:cubicBezTo>
                  <a:lnTo>
                    <a:pt x="128886" y="2057399"/>
                  </a:lnTo>
                  <a:cubicBezTo>
                    <a:pt x="57704" y="2057399"/>
                    <a:pt x="0" y="1999695"/>
                    <a:pt x="0" y="1928513"/>
                  </a:cubicBezTo>
                  <a:lnTo>
                    <a:pt x="0" y="1110002"/>
                  </a:lnTo>
                  <a:lnTo>
                    <a:pt x="82055" y="1110002"/>
                  </a:lnTo>
                  <a:lnTo>
                    <a:pt x="82055" y="1051559"/>
                  </a:lnTo>
                  <a:close/>
                  <a:moveTo>
                    <a:pt x="128886" y="0"/>
                  </a:moveTo>
                  <a:lnTo>
                    <a:pt x="1386167" y="0"/>
                  </a:lnTo>
                  <a:cubicBezTo>
                    <a:pt x="1457349" y="0"/>
                    <a:pt x="1515053" y="57704"/>
                    <a:pt x="1515053" y="128886"/>
                  </a:cubicBezTo>
                  <a:lnTo>
                    <a:pt x="1515053" y="949778"/>
                  </a:lnTo>
                  <a:lnTo>
                    <a:pt x="1432997" y="949778"/>
                  </a:lnTo>
                  <a:lnTo>
                    <a:pt x="1432997" y="1005841"/>
                  </a:lnTo>
                  <a:lnTo>
                    <a:pt x="82055" y="1005841"/>
                  </a:lnTo>
                  <a:lnTo>
                    <a:pt x="82055" y="947397"/>
                  </a:lnTo>
                  <a:lnTo>
                    <a:pt x="0" y="947397"/>
                  </a:lnTo>
                  <a:lnTo>
                    <a:pt x="0" y="128886"/>
                  </a:lnTo>
                  <a:cubicBezTo>
                    <a:pt x="0" y="57704"/>
                    <a:pt x="57704" y="0"/>
                    <a:pt x="128886" y="0"/>
                  </a:cubicBezTo>
                  <a:close/>
                </a:path>
              </a:pathLst>
            </a:custGeom>
            <a:solidFill>
              <a:srgbClr val="4CC1E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12326875-FA90-9F7A-ADF8-48A0165C6DC5}"/>
                </a:ext>
              </a:extLst>
            </p:cNvPr>
            <p:cNvSpPr/>
            <p:nvPr/>
          </p:nvSpPr>
          <p:spPr>
            <a:xfrm>
              <a:off x="3471337" y="1700814"/>
              <a:ext cx="715174" cy="1269433"/>
            </a:xfrm>
            <a:custGeom>
              <a:avLst/>
              <a:gdLst>
                <a:gd name="connsiteX0" fmla="*/ 364398 w 715174"/>
                <a:gd name="connsiteY0" fmla="*/ 657576 h 1269433"/>
                <a:gd name="connsiteX1" fmla="*/ 715174 w 715174"/>
                <a:gd name="connsiteY1" fmla="*/ 657576 h 1269433"/>
                <a:gd name="connsiteX2" fmla="*/ 715174 w 715174"/>
                <a:gd name="connsiteY2" fmla="*/ 1269433 h 1269433"/>
                <a:gd name="connsiteX3" fmla="*/ 364398 w 715174"/>
                <a:gd name="connsiteY3" fmla="*/ 1269433 h 1269433"/>
                <a:gd name="connsiteX4" fmla="*/ 428253 w 715174"/>
                <a:gd name="connsiteY4" fmla="*/ 0 h 1269433"/>
                <a:gd name="connsiteX5" fmla="*/ 715174 w 715174"/>
                <a:gd name="connsiteY5" fmla="*/ 0 h 1269433"/>
                <a:gd name="connsiteX6" fmla="*/ 715174 w 715174"/>
                <a:gd name="connsiteY6" fmla="*/ 611857 h 1269433"/>
                <a:gd name="connsiteX7" fmla="*/ 364398 w 715174"/>
                <a:gd name="connsiteY7" fmla="*/ 611857 h 1269433"/>
                <a:gd name="connsiteX8" fmla="*/ 364398 w 715174"/>
                <a:gd name="connsiteY8" fmla="*/ 437618 h 1269433"/>
                <a:gd name="connsiteX9" fmla="*/ 199652 w 715174"/>
                <a:gd name="connsiteY9" fmla="*/ 542340 h 1269433"/>
                <a:gd name="connsiteX10" fmla="*/ 109937 w 715174"/>
                <a:gd name="connsiteY10" fmla="*/ 581504 h 1269433"/>
                <a:gd name="connsiteX11" fmla="*/ 20862 w 715174"/>
                <a:gd name="connsiteY11" fmla="*/ 611857 h 1269433"/>
                <a:gd name="connsiteX12" fmla="*/ 0 w 715174"/>
                <a:gd name="connsiteY12" fmla="*/ 611857 h 1269433"/>
                <a:gd name="connsiteX13" fmla="*/ 0 w 715174"/>
                <a:gd name="connsiteY13" fmla="*/ 334598 h 1269433"/>
                <a:gd name="connsiteX14" fmla="*/ 275001 w 715174"/>
                <a:gd name="connsiteY14" fmla="*/ 197524 h 1269433"/>
                <a:gd name="connsiteX15" fmla="*/ 428253 w 715174"/>
                <a:gd name="connsiteY15" fmla="*/ 0 h 1269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715174" h="1269433">
                  <a:moveTo>
                    <a:pt x="364398" y="657576"/>
                  </a:moveTo>
                  <a:lnTo>
                    <a:pt x="715174" y="657576"/>
                  </a:lnTo>
                  <a:lnTo>
                    <a:pt x="715174" y="1269433"/>
                  </a:lnTo>
                  <a:lnTo>
                    <a:pt x="364398" y="1269433"/>
                  </a:lnTo>
                  <a:close/>
                  <a:moveTo>
                    <a:pt x="428253" y="0"/>
                  </a:moveTo>
                  <a:lnTo>
                    <a:pt x="715174" y="0"/>
                  </a:lnTo>
                  <a:lnTo>
                    <a:pt x="715174" y="611857"/>
                  </a:lnTo>
                  <a:lnTo>
                    <a:pt x="364398" y="611857"/>
                  </a:lnTo>
                  <a:lnTo>
                    <a:pt x="364398" y="437618"/>
                  </a:lnTo>
                  <a:cubicBezTo>
                    <a:pt x="307638" y="480756"/>
                    <a:pt x="252723" y="515663"/>
                    <a:pt x="199652" y="542340"/>
                  </a:cubicBezTo>
                  <a:cubicBezTo>
                    <a:pt x="173117" y="555679"/>
                    <a:pt x="143212" y="568733"/>
                    <a:pt x="109937" y="581504"/>
                  </a:cubicBezTo>
                  <a:lnTo>
                    <a:pt x="20862" y="611857"/>
                  </a:lnTo>
                  <a:lnTo>
                    <a:pt x="0" y="611857"/>
                  </a:lnTo>
                  <a:lnTo>
                    <a:pt x="0" y="334598"/>
                  </a:lnTo>
                  <a:cubicBezTo>
                    <a:pt x="118061" y="296569"/>
                    <a:pt x="209728" y="250878"/>
                    <a:pt x="275001" y="197524"/>
                  </a:cubicBezTo>
                  <a:cubicBezTo>
                    <a:pt x="340275" y="144170"/>
                    <a:pt x="391358" y="78328"/>
                    <a:pt x="428253" y="0"/>
                  </a:cubicBezTo>
                  <a:close/>
                </a:path>
              </a:pathLst>
            </a:cu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03FE72B8-D5D3-5F65-6411-BF22FD988006}"/>
                </a:ext>
              </a:extLst>
            </p:cNvPr>
            <p:cNvSpPr/>
            <p:nvPr/>
          </p:nvSpPr>
          <p:spPr>
            <a:xfrm>
              <a:off x="3071398" y="1306831"/>
              <a:ext cx="1515053" cy="1005841"/>
            </a:xfrm>
            <a:custGeom>
              <a:avLst/>
              <a:gdLst>
                <a:gd name="connsiteX0" fmla="*/ 128886 w 1515053"/>
                <a:gd name="connsiteY0" fmla="*/ 0 h 1005841"/>
                <a:gd name="connsiteX1" fmla="*/ 1386167 w 1515053"/>
                <a:gd name="connsiteY1" fmla="*/ 0 h 1005841"/>
                <a:gd name="connsiteX2" fmla="*/ 1515053 w 1515053"/>
                <a:gd name="connsiteY2" fmla="*/ 128886 h 1005841"/>
                <a:gd name="connsiteX3" fmla="*/ 1515053 w 1515053"/>
                <a:gd name="connsiteY3" fmla="*/ 949778 h 1005841"/>
                <a:gd name="connsiteX4" fmla="*/ 1432997 w 1515053"/>
                <a:gd name="connsiteY4" fmla="*/ 949778 h 1005841"/>
                <a:gd name="connsiteX5" fmla="*/ 1432997 w 1515053"/>
                <a:gd name="connsiteY5" fmla="*/ 1005841 h 1005841"/>
                <a:gd name="connsiteX6" fmla="*/ 82055 w 1515053"/>
                <a:gd name="connsiteY6" fmla="*/ 1005841 h 1005841"/>
                <a:gd name="connsiteX7" fmla="*/ 82055 w 1515053"/>
                <a:gd name="connsiteY7" fmla="*/ 947397 h 1005841"/>
                <a:gd name="connsiteX8" fmla="*/ 0 w 1515053"/>
                <a:gd name="connsiteY8" fmla="*/ 947397 h 1005841"/>
                <a:gd name="connsiteX9" fmla="*/ 0 w 1515053"/>
                <a:gd name="connsiteY9" fmla="*/ 128886 h 1005841"/>
                <a:gd name="connsiteX10" fmla="*/ 128886 w 1515053"/>
                <a:gd name="connsiteY10" fmla="*/ 0 h 1005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15053" h="1005841">
                  <a:moveTo>
                    <a:pt x="128886" y="0"/>
                  </a:moveTo>
                  <a:lnTo>
                    <a:pt x="1386167" y="0"/>
                  </a:lnTo>
                  <a:cubicBezTo>
                    <a:pt x="1457349" y="0"/>
                    <a:pt x="1515053" y="57704"/>
                    <a:pt x="1515053" y="128886"/>
                  </a:cubicBezTo>
                  <a:lnTo>
                    <a:pt x="1515053" y="949778"/>
                  </a:lnTo>
                  <a:lnTo>
                    <a:pt x="1432997" y="949778"/>
                  </a:lnTo>
                  <a:lnTo>
                    <a:pt x="1432997" y="1005841"/>
                  </a:lnTo>
                  <a:lnTo>
                    <a:pt x="82055" y="1005841"/>
                  </a:lnTo>
                  <a:lnTo>
                    <a:pt x="82055" y="947397"/>
                  </a:lnTo>
                  <a:lnTo>
                    <a:pt x="0" y="947397"/>
                  </a:lnTo>
                  <a:lnTo>
                    <a:pt x="0" y="128886"/>
                  </a:lnTo>
                  <a:cubicBezTo>
                    <a:pt x="0" y="57704"/>
                    <a:pt x="57704" y="0"/>
                    <a:pt x="128886" y="0"/>
                  </a:cubicBezTo>
                  <a:close/>
                </a:path>
              </a:pathLst>
            </a:custGeom>
            <a:solidFill>
              <a:srgbClr val="4CC1EF">
                <a:lumMod val="50000"/>
                <a:alpha val="35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19B772E3-E356-E02A-FCF6-A2911690B7FE}"/>
              </a:ext>
            </a:extLst>
          </p:cNvPr>
          <p:cNvGrpSpPr/>
          <p:nvPr/>
        </p:nvGrpSpPr>
        <p:grpSpPr>
          <a:xfrm>
            <a:off x="228600" y="2514600"/>
            <a:ext cx="1371600" cy="1828800"/>
            <a:chOff x="5338474" y="1306831"/>
            <a:chExt cx="1515053" cy="2057399"/>
          </a:xfrm>
        </p:grpSpPr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C77D2B88-0414-C045-23F6-FAF629EF9D11}"/>
                </a:ext>
              </a:extLst>
            </p:cNvPr>
            <p:cNvSpPr/>
            <p:nvPr/>
          </p:nvSpPr>
          <p:spPr>
            <a:xfrm>
              <a:off x="5338474" y="1306831"/>
              <a:ext cx="1515053" cy="2057399"/>
            </a:xfrm>
            <a:custGeom>
              <a:avLst/>
              <a:gdLst>
                <a:gd name="connsiteX0" fmla="*/ 82055 w 1515053"/>
                <a:gd name="connsiteY0" fmla="*/ 1051559 h 2057399"/>
                <a:gd name="connsiteX1" fmla="*/ 248808 w 1515053"/>
                <a:gd name="connsiteY1" fmla="*/ 1051559 h 2057399"/>
                <a:gd name="connsiteX2" fmla="*/ 251499 w 1515053"/>
                <a:gd name="connsiteY2" fmla="*/ 1110885 h 2057399"/>
                <a:gd name="connsiteX3" fmla="*/ 1263363 w 1515053"/>
                <a:gd name="connsiteY3" fmla="*/ 1110885 h 2057399"/>
                <a:gd name="connsiteX4" fmla="*/ 1266052 w 1515053"/>
                <a:gd name="connsiteY4" fmla="*/ 1051559 h 2057399"/>
                <a:gd name="connsiteX5" fmla="*/ 1432997 w 1515053"/>
                <a:gd name="connsiteY5" fmla="*/ 1051559 h 2057399"/>
                <a:gd name="connsiteX6" fmla="*/ 1432997 w 1515053"/>
                <a:gd name="connsiteY6" fmla="*/ 1112383 h 2057399"/>
                <a:gd name="connsiteX7" fmla="*/ 1515053 w 1515053"/>
                <a:gd name="connsiteY7" fmla="*/ 1112383 h 2057399"/>
                <a:gd name="connsiteX8" fmla="*/ 1515053 w 1515053"/>
                <a:gd name="connsiteY8" fmla="*/ 1928513 h 2057399"/>
                <a:gd name="connsiteX9" fmla="*/ 1386167 w 1515053"/>
                <a:gd name="connsiteY9" fmla="*/ 2057399 h 2057399"/>
                <a:gd name="connsiteX10" fmla="*/ 128886 w 1515053"/>
                <a:gd name="connsiteY10" fmla="*/ 2057399 h 2057399"/>
                <a:gd name="connsiteX11" fmla="*/ 0 w 1515053"/>
                <a:gd name="connsiteY11" fmla="*/ 1928513 h 2057399"/>
                <a:gd name="connsiteX12" fmla="*/ 0 w 1515053"/>
                <a:gd name="connsiteY12" fmla="*/ 1110002 h 2057399"/>
                <a:gd name="connsiteX13" fmla="*/ 82055 w 1515053"/>
                <a:gd name="connsiteY13" fmla="*/ 1110002 h 2057399"/>
                <a:gd name="connsiteX14" fmla="*/ 128886 w 1515053"/>
                <a:gd name="connsiteY14" fmla="*/ 0 h 2057399"/>
                <a:gd name="connsiteX15" fmla="*/ 1386167 w 1515053"/>
                <a:gd name="connsiteY15" fmla="*/ 0 h 2057399"/>
                <a:gd name="connsiteX16" fmla="*/ 1515053 w 1515053"/>
                <a:gd name="connsiteY16" fmla="*/ 128886 h 2057399"/>
                <a:gd name="connsiteX17" fmla="*/ 1515053 w 1515053"/>
                <a:gd name="connsiteY17" fmla="*/ 949778 h 2057399"/>
                <a:gd name="connsiteX18" fmla="*/ 1432997 w 1515053"/>
                <a:gd name="connsiteY18" fmla="*/ 949778 h 2057399"/>
                <a:gd name="connsiteX19" fmla="*/ 1432997 w 1515053"/>
                <a:gd name="connsiteY19" fmla="*/ 1005841 h 2057399"/>
                <a:gd name="connsiteX20" fmla="*/ 1266720 w 1515053"/>
                <a:gd name="connsiteY20" fmla="*/ 1005841 h 2057399"/>
                <a:gd name="connsiteX21" fmla="*/ 1261957 w 1515053"/>
                <a:gd name="connsiteY21" fmla="*/ 924741 h 2057399"/>
                <a:gd name="connsiteX22" fmla="*/ 252351 w 1515053"/>
                <a:gd name="connsiteY22" fmla="*/ 924741 h 2057399"/>
                <a:gd name="connsiteX23" fmla="*/ 248404 w 1515053"/>
                <a:gd name="connsiteY23" fmla="*/ 1005841 h 2057399"/>
                <a:gd name="connsiteX24" fmla="*/ 82055 w 1515053"/>
                <a:gd name="connsiteY24" fmla="*/ 1005841 h 2057399"/>
                <a:gd name="connsiteX25" fmla="*/ 82055 w 1515053"/>
                <a:gd name="connsiteY25" fmla="*/ 947397 h 2057399"/>
                <a:gd name="connsiteX26" fmla="*/ 0 w 1515053"/>
                <a:gd name="connsiteY26" fmla="*/ 947397 h 2057399"/>
                <a:gd name="connsiteX27" fmla="*/ 0 w 1515053"/>
                <a:gd name="connsiteY27" fmla="*/ 128886 h 2057399"/>
                <a:gd name="connsiteX28" fmla="*/ 128886 w 1515053"/>
                <a:gd name="connsiteY28" fmla="*/ 0 h 2057399"/>
                <a:gd name="connsiteX0" fmla="*/ 82055 w 1515053"/>
                <a:gd name="connsiteY0" fmla="*/ 1051559 h 2057399"/>
                <a:gd name="connsiteX1" fmla="*/ 248808 w 1515053"/>
                <a:gd name="connsiteY1" fmla="*/ 1051559 h 2057399"/>
                <a:gd name="connsiteX2" fmla="*/ 251499 w 1515053"/>
                <a:gd name="connsiteY2" fmla="*/ 1110885 h 2057399"/>
                <a:gd name="connsiteX3" fmla="*/ 1263363 w 1515053"/>
                <a:gd name="connsiteY3" fmla="*/ 1110885 h 2057399"/>
                <a:gd name="connsiteX4" fmla="*/ 1266052 w 1515053"/>
                <a:gd name="connsiteY4" fmla="*/ 1051559 h 2057399"/>
                <a:gd name="connsiteX5" fmla="*/ 1432997 w 1515053"/>
                <a:gd name="connsiteY5" fmla="*/ 1051559 h 2057399"/>
                <a:gd name="connsiteX6" fmla="*/ 1432997 w 1515053"/>
                <a:gd name="connsiteY6" fmla="*/ 1112383 h 2057399"/>
                <a:gd name="connsiteX7" fmla="*/ 1515053 w 1515053"/>
                <a:gd name="connsiteY7" fmla="*/ 1112383 h 2057399"/>
                <a:gd name="connsiteX8" fmla="*/ 1515053 w 1515053"/>
                <a:gd name="connsiteY8" fmla="*/ 1928513 h 2057399"/>
                <a:gd name="connsiteX9" fmla="*/ 1386167 w 1515053"/>
                <a:gd name="connsiteY9" fmla="*/ 2057399 h 2057399"/>
                <a:gd name="connsiteX10" fmla="*/ 128886 w 1515053"/>
                <a:gd name="connsiteY10" fmla="*/ 2057399 h 2057399"/>
                <a:gd name="connsiteX11" fmla="*/ 0 w 1515053"/>
                <a:gd name="connsiteY11" fmla="*/ 1928513 h 2057399"/>
                <a:gd name="connsiteX12" fmla="*/ 0 w 1515053"/>
                <a:gd name="connsiteY12" fmla="*/ 1110002 h 2057399"/>
                <a:gd name="connsiteX13" fmla="*/ 82055 w 1515053"/>
                <a:gd name="connsiteY13" fmla="*/ 1110002 h 2057399"/>
                <a:gd name="connsiteX14" fmla="*/ 82055 w 1515053"/>
                <a:gd name="connsiteY14" fmla="*/ 1051559 h 2057399"/>
                <a:gd name="connsiteX15" fmla="*/ 128886 w 1515053"/>
                <a:gd name="connsiteY15" fmla="*/ 0 h 2057399"/>
                <a:gd name="connsiteX16" fmla="*/ 1386167 w 1515053"/>
                <a:gd name="connsiteY16" fmla="*/ 0 h 2057399"/>
                <a:gd name="connsiteX17" fmla="*/ 1515053 w 1515053"/>
                <a:gd name="connsiteY17" fmla="*/ 128886 h 2057399"/>
                <a:gd name="connsiteX18" fmla="*/ 1515053 w 1515053"/>
                <a:gd name="connsiteY18" fmla="*/ 949778 h 2057399"/>
                <a:gd name="connsiteX19" fmla="*/ 1432997 w 1515053"/>
                <a:gd name="connsiteY19" fmla="*/ 949778 h 2057399"/>
                <a:gd name="connsiteX20" fmla="*/ 1432997 w 1515053"/>
                <a:gd name="connsiteY20" fmla="*/ 1005841 h 2057399"/>
                <a:gd name="connsiteX21" fmla="*/ 1266720 w 1515053"/>
                <a:gd name="connsiteY21" fmla="*/ 1005841 h 2057399"/>
                <a:gd name="connsiteX22" fmla="*/ 1261957 w 1515053"/>
                <a:gd name="connsiteY22" fmla="*/ 924741 h 2057399"/>
                <a:gd name="connsiteX23" fmla="*/ 248404 w 1515053"/>
                <a:gd name="connsiteY23" fmla="*/ 1005841 h 2057399"/>
                <a:gd name="connsiteX24" fmla="*/ 82055 w 1515053"/>
                <a:gd name="connsiteY24" fmla="*/ 1005841 h 2057399"/>
                <a:gd name="connsiteX25" fmla="*/ 82055 w 1515053"/>
                <a:gd name="connsiteY25" fmla="*/ 947397 h 2057399"/>
                <a:gd name="connsiteX26" fmla="*/ 0 w 1515053"/>
                <a:gd name="connsiteY26" fmla="*/ 947397 h 2057399"/>
                <a:gd name="connsiteX27" fmla="*/ 0 w 1515053"/>
                <a:gd name="connsiteY27" fmla="*/ 128886 h 2057399"/>
                <a:gd name="connsiteX28" fmla="*/ 128886 w 1515053"/>
                <a:gd name="connsiteY28" fmla="*/ 0 h 2057399"/>
                <a:gd name="connsiteX0" fmla="*/ 82055 w 1515053"/>
                <a:gd name="connsiteY0" fmla="*/ 1051559 h 2057399"/>
                <a:gd name="connsiteX1" fmla="*/ 248808 w 1515053"/>
                <a:gd name="connsiteY1" fmla="*/ 1051559 h 2057399"/>
                <a:gd name="connsiteX2" fmla="*/ 251499 w 1515053"/>
                <a:gd name="connsiteY2" fmla="*/ 1110885 h 2057399"/>
                <a:gd name="connsiteX3" fmla="*/ 1263363 w 1515053"/>
                <a:gd name="connsiteY3" fmla="*/ 1110885 h 2057399"/>
                <a:gd name="connsiteX4" fmla="*/ 1266052 w 1515053"/>
                <a:gd name="connsiteY4" fmla="*/ 1051559 h 2057399"/>
                <a:gd name="connsiteX5" fmla="*/ 1432997 w 1515053"/>
                <a:gd name="connsiteY5" fmla="*/ 1051559 h 2057399"/>
                <a:gd name="connsiteX6" fmla="*/ 1432997 w 1515053"/>
                <a:gd name="connsiteY6" fmla="*/ 1112383 h 2057399"/>
                <a:gd name="connsiteX7" fmla="*/ 1515053 w 1515053"/>
                <a:gd name="connsiteY7" fmla="*/ 1112383 h 2057399"/>
                <a:gd name="connsiteX8" fmla="*/ 1515053 w 1515053"/>
                <a:gd name="connsiteY8" fmla="*/ 1928513 h 2057399"/>
                <a:gd name="connsiteX9" fmla="*/ 1386167 w 1515053"/>
                <a:gd name="connsiteY9" fmla="*/ 2057399 h 2057399"/>
                <a:gd name="connsiteX10" fmla="*/ 128886 w 1515053"/>
                <a:gd name="connsiteY10" fmla="*/ 2057399 h 2057399"/>
                <a:gd name="connsiteX11" fmla="*/ 0 w 1515053"/>
                <a:gd name="connsiteY11" fmla="*/ 1928513 h 2057399"/>
                <a:gd name="connsiteX12" fmla="*/ 0 w 1515053"/>
                <a:gd name="connsiteY12" fmla="*/ 1110002 h 2057399"/>
                <a:gd name="connsiteX13" fmla="*/ 82055 w 1515053"/>
                <a:gd name="connsiteY13" fmla="*/ 1110002 h 2057399"/>
                <a:gd name="connsiteX14" fmla="*/ 82055 w 1515053"/>
                <a:gd name="connsiteY14" fmla="*/ 1051559 h 2057399"/>
                <a:gd name="connsiteX15" fmla="*/ 128886 w 1515053"/>
                <a:gd name="connsiteY15" fmla="*/ 0 h 2057399"/>
                <a:gd name="connsiteX16" fmla="*/ 1386167 w 1515053"/>
                <a:gd name="connsiteY16" fmla="*/ 0 h 2057399"/>
                <a:gd name="connsiteX17" fmla="*/ 1515053 w 1515053"/>
                <a:gd name="connsiteY17" fmla="*/ 128886 h 2057399"/>
                <a:gd name="connsiteX18" fmla="*/ 1515053 w 1515053"/>
                <a:gd name="connsiteY18" fmla="*/ 949778 h 2057399"/>
                <a:gd name="connsiteX19" fmla="*/ 1432997 w 1515053"/>
                <a:gd name="connsiteY19" fmla="*/ 949778 h 2057399"/>
                <a:gd name="connsiteX20" fmla="*/ 1432997 w 1515053"/>
                <a:gd name="connsiteY20" fmla="*/ 1005841 h 2057399"/>
                <a:gd name="connsiteX21" fmla="*/ 1266720 w 1515053"/>
                <a:gd name="connsiteY21" fmla="*/ 1005841 h 2057399"/>
                <a:gd name="connsiteX22" fmla="*/ 248404 w 1515053"/>
                <a:gd name="connsiteY22" fmla="*/ 1005841 h 2057399"/>
                <a:gd name="connsiteX23" fmla="*/ 82055 w 1515053"/>
                <a:gd name="connsiteY23" fmla="*/ 1005841 h 2057399"/>
                <a:gd name="connsiteX24" fmla="*/ 82055 w 1515053"/>
                <a:gd name="connsiteY24" fmla="*/ 947397 h 2057399"/>
                <a:gd name="connsiteX25" fmla="*/ 0 w 1515053"/>
                <a:gd name="connsiteY25" fmla="*/ 947397 h 2057399"/>
                <a:gd name="connsiteX26" fmla="*/ 0 w 1515053"/>
                <a:gd name="connsiteY26" fmla="*/ 128886 h 2057399"/>
                <a:gd name="connsiteX27" fmla="*/ 128886 w 1515053"/>
                <a:gd name="connsiteY27" fmla="*/ 0 h 2057399"/>
                <a:gd name="connsiteX0" fmla="*/ 82055 w 1515053"/>
                <a:gd name="connsiteY0" fmla="*/ 1051559 h 2057399"/>
                <a:gd name="connsiteX1" fmla="*/ 248808 w 1515053"/>
                <a:gd name="connsiteY1" fmla="*/ 1051559 h 2057399"/>
                <a:gd name="connsiteX2" fmla="*/ 251499 w 1515053"/>
                <a:gd name="connsiteY2" fmla="*/ 1110885 h 2057399"/>
                <a:gd name="connsiteX3" fmla="*/ 1263363 w 1515053"/>
                <a:gd name="connsiteY3" fmla="*/ 1110885 h 2057399"/>
                <a:gd name="connsiteX4" fmla="*/ 1266052 w 1515053"/>
                <a:gd name="connsiteY4" fmla="*/ 1051559 h 2057399"/>
                <a:gd name="connsiteX5" fmla="*/ 1432997 w 1515053"/>
                <a:gd name="connsiteY5" fmla="*/ 1051559 h 2057399"/>
                <a:gd name="connsiteX6" fmla="*/ 1432997 w 1515053"/>
                <a:gd name="connsiteY6" fmla="*/ 1112383 h 2057399"/>
                <a:gd name="connsiteX7" fmla="*/ 1515053 w 1515053"/>
                <a:gd name="connsiteY7" fmla="*/ 1112383 h 2057399"/>
                <a:gd name="connsiteX8" fmla="*/ 1515053 w 1515053"/>
                <a:gd name="connsiteY8" fmla="*/ 1928513 h 2057399"/>
                <a:gd name="connsiteX9" fmla="*/ 1386167 w 1515053"/>
                <a:gd name="connsiteY9" fmla="*/ 2057399 h 2057399"/>
                <a:gd name="connsiteX10" fmla="*/ 128886 w 1515053"/>
                <a:gd name="connsiteY10" fmla="*/ 2057399 h 2057399"/>
                <a:gd name="connsiteX11" fmla="*/ 0 w 1515053"/>
                <a:gd name="connsiteY11" fmla="*/ 1928513 h 2057399"/>
                <a:gd name="connsiteX12" fmla="*/ 0 w 1515053"/>
                <a:gd name="connsiteY12" fmla="*/ 1110002 h 2057399"/>
                <a:gd name="connsiteX13" fmla="*/ 82055 w 1515053"/>
                <a:gd name="connsiteY13" fmla="*/ 1110002 h 2057399"/>
                <a:gd name="connsiteX14" fmla="*/ 82055 w 1515053"/>
                <a:gd name="connsiteY14" fmla="*/ 1051559 h 2057399"/>
                <a:gd name="connsiteX15" fmla="*/ 128886 w 1515053"/>
                <a:gd name="connsiteY15" fmla="*/ 0 h 2057399"/>
                <a:gd name="connsiteX16" fmla="*/ 1386167 w 1515053"/>
                <a:gd name="connsiteY16" fmla="*/ 0 h 2057399"/>
                <a:gd name="connsiteX17" fmla="*/ 1515053 w 1515053"/>
                <a:gd name="connsiteY17" fmla="*/ 128886 h 2057399"/>
                <a:gd name="connsiteX18" fmla="*/ 1515053 w 1515053"/>
                <a:gd name="connsiteY18" fmla="*/ 949778 h 2057399"/>
                <a:gd name="connsiteX19" fmla="*/ 1432997 w 1515053"/>
                <a:gd name="connsiteY19" fmla="*/ 949778 h 2057399"/>
                <a:gd name="connsiteX20" fmla="*/ 1432997 w 1515053"/>
                <a:gd name="connsiteY20" fmla="*/ 1005841 h 2057399"/>
                <a:gd name="connsiteX21" fmla="*/ 248404 w 1515053"/>
                <a:gd name="connsiteY21" fmla="*/ 1005841 h 2057399"/>
                <a:gd name="connsiteX22" fmla="*/ 82055 w 1515053"/>
                <a:gd name="connsiteY22" fmla="*/ 1005841 h 2057399"/>
                <a:gd name="connsiteX23" fmla="*/ 82055 w 1515053"/>
                <a:gd name="connsiteY23" fmla="*/ 947397 h 2057399"/>
                <a:gd name="connsiteX24" fmla="*/ 0 w 1515053"/>
                <a:gd name="connsiteY24" fmla="*/ 947397 h 2057399"/>
                <a:gd name="connsiteX25" fmla="*/ 0 w 1515053"/>
                <a:gd name="connsiteY25" fmla="*/ 128886 h 2057399"/>
                <a:gd name="connsiteX26" fmla="*/ 128886 w 1515053"/>
                <a:gd name="connsiteY26" fmla="*/ 0 h 2057399"/>
                <a:gd name="connsiteX0" fmla="*/ 82055 w 1515053"/>
                <a:gd name="connsiteY0" fmla="*/ 1051559 h 2057399"/>
                <a:gd name="connsiteX1" fmla="*/ 248808 w 1515053"/>
                <a:gd name="connsiteY1" fmla="*/ 1051559 h 2057399"/>
                <a:gd name="connsiteX2" fmla="*/ 251499 w 1515053"/>
                <a:gd name="connsiteY2" fmla="*/ 1110885 h 2057399"/>
                <a:gd name="connsiteX3" fmla="*/ 1263363 w 1515053"/>
                <a:gd name="connsiteY3" fmla="*/ 1110885 h 2057399"/>
                <a:gd name="connsiteX4" fmla="*/ 1266052 w 1515053"/>
                <a:gd name="connsiteY4" fmla="*/ 1051559 h 2057399"/>
                <a:gd name="connsiteX5" fmla="*/ 1432997 w 1515053"/>
                <a:gd name="connsiteY5" fmla="*/ 1051559 h 2057399"/>
                <a:gd name="connsiteX6" fmla="*/ 1432997 w 1515053"/>
                <a:gd name="connsiteY6" fmla="*/ 1112383 h 2057399"/>
                <a:gd name="connsiteX7" fmla="*/ 1515053 w 1515053"/>
                <a:gd name="connsiteY7" fmla="*/ 1112383 h 2057399"/>
                <a:gd name="connsiteX8" fmla="*/ 1515053 w 1515053"/>
                <a:gd name="connsiteY8" fmla="*/ 1928513 h 2057399"/>
                <a:gd name="connsiteX9" fmla="*/ 1386167 w 1515053"/>
                <a:gd name="connsiteY9" fmla="*/ 2057399 h 2057399"/>
                <a:gd name="connsiteX10" fmla="*/ 128886 w 1515053"/>
                <a:gd name="connsiteY10" fmla="*/ 2057399 h 2057399"/>
                <a:gd name="connsiteX11" fmla="*/ 0 w 1515053"/>
                <a:gd name="connsiteY11" fmla="*/ 1928513 h 2057399"/>
                <a:gd name="connsiteX12" fmla="*/ 0 w 1515053"/>
                <a:gd name="connsiteY12" fmla="*/ 1110002 h 2057399"/>
                <a:gd name="connsiteX13" fmla="*/ 82055 w 1515053"/>
                <a:gd name="connsiteY13" fmla="*/ 1110002 h 2057399"/>
                <a:gd name="connsiteX14" fmla="*/ 82055 w 1515053"/>
                <a:gd name="connsiteY14" fmla="*/ 1051559 h 2057399"/>
                <a:gd name="connsiteX15" fmla="*/ 128886 w 1515053"/>
                <a:gd name="connsiteY15" fmla="*/ 0 h 2057399"/>
                <a:gd name="connsiteX16" fmla="*/ 1386167 w 1515053"/>
                <a:gd name="connsiteY16" fmla="*/ 0 h 2057399"/>
                <a:gd name="connsiteX17" fmla="*/ 1515053 w 1515053"/>
                <a:gd name="connsiteY17" fmla="*/ 128886 h 2057399"/>
                <a:gd name="connsiteX18" fmla="*/ 1515053 w 1515053"/>
                <a:gd name="connsiteY18" fmla="*/ 949778 h 2057399"/>
                <a:gd name="connsiteX19" fmla="*/ 1432997 w 1515053"/>
                <a:gd name="connsiteY19" fmla="*/ 949778 h 2057399"/>
                <a:gd name="connsiteX20" fmla="*/ 1432997 w 1515053"/>
                <a:gd name="connsiteY20" fmla="*/ 1005841 h 2057399"/>
                <a:gd name="connsiteX21" fmla="*/ 82055 w 1515053"/>
                <a:gd name="connsiteY21" fmla="*/ 1005841 h 2057399"/>
                <a:gd name="connsiteX22" fmla="*/ 82055 w 1515053"/>
                <a:gd name="connsiteY22" fmla="*/ 947397 h 2057399"/>
                <a:gd name="connsiteX23" fmla="*/ 0 w 1515053"/>
                <a:gd name="connsiteY23" fmla="*/ 947397 h 2057399"/>
                <a:gd name="connsiteX24" fmla="*/ 0 w 1515053"/>
                <a:gd name="connsiteY24" fmla="*/ 128886 h 2057399"/>
                <a:gd name="connsiteX25" fmla="*/ 128886 w 1515053"/>
                <a:gd name="connsiteY25" fmla="*/ 0 h 2057399"/>
                <a:gd name="connsiteX0" fmla="*/ 82055 w 1515053"/>
                <a:gd name="connsiteY0" fmla="*/ 1051559 h 2057399"/>
                <a:gd name="connsiteX1" fmla="*/ 251499 w 1515053"/>
                <a:gd name="connsiteY1" fmla="*/ 1110885 h 2057399"/>
                <a:gd name="connsiteX2" fmla="*/ 1263363 w 1515053"/>
                <a:gd name="connsiteY2" fmla="*/ 1110885 h 2057399"/>
                <a:gd name="connsiteX3" fmla="*/ 1266052 w 1515053"/>
                <a:gd name="connsiteY3" fmla="*/ 1051559 h 2057399"/>
                <a:gd name="connsiteX4" fmla="*/ 1432997 w 1515053"/>
                <a:gd name="connsiteY4" fmla="*/ 1051559 h 2057399"/>
                <a:gd name="connsiteX5" fmla="*/ 1432997 w 1515053"/>
                <a:gd name="connsiteY5" fmla="*/ 1112383 h 2057399"/>
                <a:gd name="connsiteX6" fmla="*/ 1515053 w 1515053"/>
                <a:gd name="connsiteY6" fmla="*/ 1112383 h 2057399"/>
                <a:gd name="connsiteX7" fmla="*/ 1515053 w 1515053"/>
                <a:gd name="connsiteY7" fmla="*/ 1928513 h 2057399"/>
                <a:gd name="connsiteX8" fmla="*/ 1386167 w 1515053"/>
                <a:gd name="connsiteY8" fmla="*/ 2057399 h 2057399"/>
                <a:gd name="connsiteX9" fmla="*/ 128886 w 1515053"/>
                <a:gd name="connsiteY9" fmla="*/ 2057399 h 2057399"/>
                <a:gd name="connsiteX10" fmla="*/ 0 w 1515053"/>
                <a:gd name="connsiteY10" fmla="*/ 1928513 h 2057399"/>
                <a:gd name="connsiteX11" fmla="*/ 0 w 1515053"/>
                <a:gd name="connsiteY11" fmla="*/ 1110002 h 2057399"/>
                <a:gd name="connsiteX12" fmla="*/ 82055 w 1515053"/>
                <a:gd name="connsiteY12" fmla="*/ 1110002 h 2057399"/>
                <a:gd name="connsiteX13" fmla="*/ 82055 w 1515053"/>
                <a:gd name="connsiteY13" fmla="*/ 1051559 h 2057399"/>
                <a:gd name="connsiteX14" fmla="*/ 128886 w 1515053"/>
                <a:gd name="connsiteY14" fmla="*/ 0 h 2057399"/>
                <a:gd name="connsiteX15" fmla="*/ 1386167 w 1515053"/>
                <a:gd name="connsiteY15" fmla="*/ 0 h 2057399"/>
                <a:gd name="connsiteX16" fmla="*/ 1515053 w 1515053"/>
                <a:gd name="connsiteY16" fmla="*/ 128886 h 2057399"/>
                <a:gd name="connsiteX17" fmla="*/ 1515053 w 1515053"/>
                <a:gd name="connsiteY17" fmla="*/ 949778 h 2057399"/>
                <a:gd name="connsiteX18" fmla="*/ 1432997 w 1515053"/>
                <a:gd name="connsiteY18" fmla="*/ 949778 h 2057399"/>
                <a:gd name="connsiteX19" fmla="*/ 1432997 w 1515053"/>
                <a:gd name="connsiteY19" fmla="*/ 1005841 h 2057399"/>
                <a:gd name="connsiteX20" fmla="*/ 82055 w 1515053"/>
                <a:gd name="connsiteY20" fmla="*/ 1005841 h 2057399"/>
                <a:gd name="connsiteX21" fmla="*/ 82055 w 1515053"/>
                <a:gd name="connsiteY21" fmla="*/ 947397 h 2057399"/>
                <a:gd name="connsiteX22" fmla="*/ 0 w 1515053"/>
                <a:gd name="connsiteY22" fmla="*/ 947397 h 2057399"/>
                <a:gd name="connsiteX23" fmla="*/ 0 w 1515053"/>
                <a:gd name="connsiteY23" fmla="*/ 128886 h 2057399"/>
                <a:gd name="connsiteX24" fmla="*/ 128886 w 1515053"/>
                <a:gd name="connsiteY24" fmla="*/ 0 h 2057399"/>
                <a:gd name="connsiteX0" fmla="*/ 82055 w 1515053"/>
                <a:gd name="connsiteY0" fmla="*/ 1051559 h 2057399"/>
                <a:gd name="connsiteX1" fmla="*/ 1263363 w 1515053"/>
                <a:gd name="connsiteY1" fmla="*/ 1110885 h 2057399"/>
                <a:gd name="connsiteX2" fmla="*/ 1266052 w 1515053"/>
                <a:gd name="connsiteY2" fmla="*/ 1051559 h 2057399"/>
                <a:gd name="connsiteX3" fmla="*/ 1432997 w 1515053"/>
                <a:gd name="connsiteY3" fmla="*/ 1051559 h 2057399"/>
                <a:gd name="connsiteX4" fmla="*/ 1432997 w 1515053"/>
                <a:gd name="connsiteY4" fmla="*/ 1112383 h 2057399"/>
                <a:gd name="connsiteX5" fmla="*/ 1515053 w 1515053"/>
                <a:gd name="connsiteY5" fmla="*/ 1112383 h 2057399"/>
                <a:gd name="connsiteX6" fmla="*/ 1515053 w 1515053"/>
                <a:gd name="connsiteY6" fmla="*/ 1928513 h 2057399"/>
                <a:gd name="connsiteX7" fmla="*/ 1386167 w 1515053"/>
                <a:gd name="connsiteY7" fmla="*/ 2057399 h 2057399"/>
                <a:gd name="connsiteX8" fmla="*/ 128886 w 1515053"/>
                <a:gd name="connsiteY8" fmla="*/ 2057399 h 2057399"/>
                <a:gd name="connsiteX9" fmla="*/ 0 w 1515053"/>
                <a:gd name="connsiteY9" fmla="*/ 1928513 h 2057399"/>
                <a:gd name="connsiteX10" fmla="*/ 0 w 1515053"/>
                <a:gd name="connsiteY10" fmla="*/ 1110002 h 2057399"/>
                <a:gd name="connsiteX11" fmla="*/ 82055 w 1515053"/>
                <a:gd name="connsiteY11" fmla="*/ 1110002 h 2057399"/>
                <a:gd name="connsiteX12" fmla="*/ 82055 w 1515053"/>
                <a:gd name="connsiteY12" fmla="*/ 1051559 h 2057399"/>
                <a:gd name="connsiteX13" fmla="*/ 128886 w 1515053"/>
                <a:gd name="connsiteY13" fmla="*/ 0 h 2057399"/>
                <a:gd name="connsiteX14" fmla="*/ 1386167 w 1515053"/>
                <a:gd name="connsiteY14" fmla="*/ 0 h 2057399"/>
                <a:gd name="connsiteX15" fmla="*/ 1515053 w 1515053"/>
                <a:gd name="connsiteY15" fmla="*/ 128886 h 2057399"/>
                <a:gd name="connsiteX16" fmla="*/ 1515053 w 1515053"/>
                <a:gd name="connsiteY16" fmla="*/ 949778 h 2057399"/>
                <a:gd name="connsiteX17" fmla="*/ 1432997 w 1515053"/>
                <a:gd name="connsiteY17" fmla="*/ 949778 h 2057399"/>
                <a:gd name="connsiteX18" fmla="*/ 1432997 w 1515053"/>
                <a:gd name="connsiteY18" fmla="*/ 1005841 h 2057399"/>
                <a:gd name="connsiteX19" fmla="*/ 82055 w 1515053"/>
                <a:gd name="connsiteY19" fmla="*/ 1005841 h 2057399"/>
                <a:gd name="connsiteX20" fmla="*/ 82055 w 1515053"/>
                <a:gd name="connsiteY20" fmla="*/ 947397 h 2057399"/>
                <a:gd name="connsiteX21" fmla="*/ 0 w 1515053"/>
                <a:gd name="connsiteY21" fmla="*/ 947397 h 2057399"/>
                <a:gd name="connsiteX22" fmla="*/ 0 w 1515053"/>
                <a:gd name="connsiteY22" fmla="*/ 128886 h 2057399"/>
                <a:gd name="connsiteX23" fmla="*/ 128886 w 1515053"/>
                <a:gd name="connsiteY23" fmla="*/ 0 h 2057399"/>
                <a:gd name="connsiteX0" fmla="*/ 82055 w 1515053"/>
                <a:gd name="connsiteY0" fmla="*/ 1051559 h 2057399"/>
                <a:gd name="connsiteX1" fmla="*/ 1266052 w 1515053"/>
                <a:gd name="connsiteY1" fmla="*/ 1051559 h 2057399"/>
                <a:gd name="connsiteX2" fmla="*/ 1432997 w 1515053"/>
                <a:gd name="connsiteY2" fmla="*/ 1051559 h 2057399"/>
                <a:gd name="connsiteX3" fmla="*/ 1432997 w 1515053"/>
                <a:gd name="connsiteY3" fmla="*/ 1112383 h 2057399"/>
                <a:gd name="connsiteX4" fmla="*/ 1515053 w 1515053"/>
                <a:gd name="connsiteY4" fmla="*/ 1112383 h 2057399"/>
                <a:gd name="connsiteX5" fmla="*/ 1515053 w 1515053"/>
                <a:gd name="connsiteY5" fmla="*/ 1928513 h 2057399"/>
                <a:gd name="connsiteX6" fmla="*/ 1386167 w 1515053"/>
                <a:gd name="connsiteY6" fmla="*/ 2057399 h 2057399"/>
                <a:gd name="connsiteX7" fmla="*/ 128886 w 1515053"/>
                <a:gd name="connsiteY7" fmla="*/ 2057399 h 2057399"/>
                <a:gd name="connsiteX8" fmla="*/ 0 w 1515053"/>
                <a:gd name="connsiteY8" fmla="*/ 1928513 h 2057399"/>
                <a:gd name="connsiteX9" fmla="*/ 0 w 1515053"/>
                <a:gd name="connsiteY9" fmla="*/ 1110002 h 2057399"/>
                <a:gd name="connsiteX10" fmla="*/ 82055 w 1515053"/>
                <a:gd name="connsiteY10" fmla="*/ 1110002 h 2057399"/>
                <a:gd name="connsiteX11" fmla="*/ 82055 w 1515053"/>
                <a:gd name="connsiteY11" fmla="*/ 1051559 h 2057399"/>
                <a:gd name="connsiteX12" fmla="*/ 128886 w 1515053"/>
                <a:gd name="connsiteY12" fmla="*/ 0 h 2057399"/>
                <a:gd name="connsiteX13" fmla="*/ 1386167 w 1515053"/>
                <a:gd name="connsiteY13" fmla="*/ 0 h 2057399"/>
                <a:gd name="connsiteX14" fmla="*/ 1515053 w 1515053"/>
                <a:gd name="connsiteY14" fmla="*/ 128886 h 2057399"/>
                <a:gd name="connsiteX15" fmla="*/ 1515053 w 1515053"/>
                <a:gd name="connsiteY15" fmla="*/ 949778 h 2057399"/>
                <a:gd name="connsiteX16" fmla="*/ 1432997 w 1515053"/>
                <a:gd name="connsiteY16" fmla="*/ 949778 h 2057399"/>
                <a:gd name="connsiteX17" fmla="*/ 1432997 w 1515053"/>
                <a:gd name="connsiteY17" fmla="*/ 1005841 h 2057399"/>
                <a:gd name="connsiteX18" fmla="*/ 82055 w 1515053"/>
                <a:gd name="connsiteY18" fmla="*/ 1005841 h 2057399"/>
                <a:gd name="connsiteX19" fmla="*/ 82055 w 1515053"/>
                <a:gd name="connsiteY19" fmla="*/ 947397 h 2057399"/>
                <a:gd name="connsiteX20" fmla="*/ 0 w 1515053"/>
                <a:gd name="connsiteY20" fmla="*/ 947397 h 2057399"/>
                <a:gd name="connsiteX21" fmla="*/ 0 w 1515053"/>
                <a:gd name="connsiteY21" fmla="*/ 128886 h 2057399"/>
                <a:gd name="connsiteX22" fmla="*/ 128886 w 1515053"/>
                <a:gd name="connsiteY22" fmla="*/ 0 h 2057399"/>
                <a:gd name="connsiteX0" fmla="*/ 82055 w 1515053"/>
                <a:gd name="connsiteY0" fmla="*/ 1051559 h 2057399"/>
                <a:gd name="connsiteX1" fmla="*/ 1432997 w 1515053"/>
                <a:gd name="connsiteY1" fmla="*/ 1051559 h 2057399"/>
                <a:gd name="connsiteX2" fmla="*/ 1432997 w 1515053"/>
                <a:gd name="connsiteY2" fmla="*/ 1112383 h 2057399"/>
                <a:gd name="connsiteX3" fmla="*/ 1515053 w 1515053"/>
                <a:gd name="connsiteY3" fmla="*/ 1112383 h 2057399"/>
                <a:gd name="connsiteX4" fmla="*/ 1515053 w 1515053"/>
                <a:gd name="connsiteY4" fmla="*/ 1928513 h 2057399"/>
                <a:gd name="connsiteX5" fmla="*/ 1386167 w 1515053"/>
                <a:gd name="connsiteY5" fmla="*/ 2057399 h 2057399"/>
                <a:gd name="connsiteX6" fmla="*/ 128886 w 1515053"/>
                <a:gd name="connsiteY6" fmla="*/ 2057399 h 2057399"/>
                <a:gd name="connsiteX7" fmla="*/ 0 w 1515053"/>
                <a:gd name="connsiteY7" fmla="*/ 1928513 h 2057399"/>
                <a:gd name="connsiteX8" fmla="*/ 0 w 1515053"/>
                <a:gd name="connsiteY8" fmla="*/ 1110002 h 2057399"/>
                <a:gd name="connsiteX9" fmla="*/ 82055 w 1515053"/>
                <a:gd name="connsiteY9" fmla="*/ 1110002 h 2057399"/>
                <a:gd name="connsiteX10" fmla="*/ 82055 w 1515053"/>
                <a:gd name="connsiteY10" fmla="*/ 1051559 h 2057399"/>
                <a:gd name="connsiteX11" fmla="*/ 128886 w 1515053"/>
                <a:gd name="connsiteY11" fmla="*/ 0 h 2057399"/>
                <a:gd name="connsiteX12" fmla="*/ 1386167 w 1515053"/>
                <a:gd name="connsiteY12" fmla="*/ 0 h 2057399"/>
                <a:gd name="connsiteX13" fmla="*/ 1515053 w 1515053"/>
                <a:gd name="connsiteY13" fmla="*/ 128886 h 2057399"/>
                <a:gd name="connsiteX14" fmla="*/ 1515053 w 1515053"/>
                <a:gd name="connsiteY14" fmla="*/ 949778 h 2057399"/>
                <a:gd name="connsiteX15" fmla="*/ 1432997 w 1515053"/>
                <a:gd name="connsiteY15" fmla="*/ 949778 h 2057399"/>
                <a:gd name="connsiteX16" fmla="*/ 1432997 w 1515053"/>
                <a:gd name="connsiteY16" fmla="*/ 1005841 h 2057399"/>
                <a:gd name="connsiteX17" fmla="*/ 82055 w 1515053"/>
                <a:gd name="connsiteY17" fmla="*/ 1005841 h 2057399"/>
                <a:gd name="connsiteX18" fmla="*/ 82055 w 1515053"/>
                <a:gd name="connsiteY18" fmla="*/ 947397 h 2057399"/>
                <a:gd name="connsiteX19" fmla="*/ 0 w 1515053"/>
                <a:gd name="connsiteY19" fmla="*/ 947397 h 2057399"/>
                <a:gd name="connsiteX20" fmla="*/ 0 w 1515053"/>
                <a:gd name="connsiteY20" fmla="*/ 128886 h 2057399"/>
                <a:gd name="connsiteX21" fmla="*/ 128886 w 1515053"/>
                <a:gd name="connsiteY21" fmla="*/ 0 h 2057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515053" h="2057399">
                  <a:moveTo>
                    <a:pt x="82055" y="1051559"/>
                  </a:moveTo>
                  <a:lnTo>
                    <a:pt x="1432997" y="1051559"/>
                  </a:lnTo>
                  <a:lnTo>
                    <a:pt x="1432997" y="1112383"/>
                  </a:lnTo>
                  <a:lnTo>
                    <a:pt x="1515053" y="1112383"/>
                  </a:lnTo>
                  <a:lnTo>
                    <a:pt x="1515053" y="1928513"/>
                  </a:lnTo>
                  <a:cubicBezTo>
                    <a:pt x="1515053" y="1999695"/>
                    <a:pt x="1457349" y="2057399"/>
                    <a:pt x="1386167" y="2057399"/>
                  </a:cubicBezTo>
                  <a:lnTo>
                    <a:pt x="128886" y="2057399"/>
                  </a:lnTo>
                  <a:cubicBezTo>
                    <a:pt x="57704" y="2057399"/>
                    <a:pt x="0" y="1999695"/>
                    <a:pt x="0" y="1928513"/>
                  </a:cubicBezTo>
                  <a:lnTo>
                    <a:pt x="0" y="1110002"/>
                  </a:lnTo>
                  <a:lnTo>
                    <a:pt x="82055" y="1110002"/>
                  </a:lnTo>
                  <a:lnTo>
                    <a:pt x="82055" y="1051559"/>
                  </a:lnTo>
                  <a:close/>
                  <a:moveTo>
                    <a:pt x="128886" y="0"/>
                  </a:moveTo>
                  <a:lnTo>
                    <a:pt x="1386167" y="0"/>
                  </a:lnTo>
                  <a:cubicBezTo>
                    <a:pt x="1457349" y="0"/>
                    <a:pt x="1515053" y="57704"/>
                    <a:pt x="1515053" y="128886"/>
                  </a:cubicBezTo>
                  <a:lnTo>
                    <a:pt x="1515053" y="949778"/>
                  </a:lnTo>
                  <a:lnTo>
                    <a:pt x="1432997" y="949778"/>
                  </a:lnTo>
                  <a:lnTo>
                    <a:pt x="1432997" y="1005841"/>
                  </a:lnTo>
                  <a:lnTo>
                    <a:pt x="82055" y="1005841"/>
                  </a:lnTo>
                  <a:lnTo>
                    <a:pt x="82055" y="947397"/>
                  </a:lnTo>
                  <a:lnTo>
                    <a:pt x="0" y="947397"/>
                  </a:lnTo>
                  <a:lnTo>
                    <a:pt x="0" y="128886"/>
                  </a:lnTo>
                  <a:cubicBezTo>
                    <a:pt x="0" y="57704"/>
                    <a:pt x="57704" y="0"/>
                    <a:pt x="128886" y="0"/>
                  </a:cubicBezTo>
                  <a:close/>
                </a:path>
              </a:pathLst>
            </a:custGeom>
            <a:solidFill>
              <a:srgbClr val="FFCC4C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5750B84B-ED49-8C92-2B0D-17564B6C6AFC}"/>
                </a:ext>
              </a:extLst>
            </p:cNvPr>
            <p:cNvSpPr/>
            <p:nvPr/>
          </p:nvSpPr>
          <p:spPr>
            <a:xfrm>
              <a:off x="5575797" y="1700814"/>
              <a:ext cx="1040407" cy="1269433"/>
            </a:xfrm>
            <a:custGeom>
              <a:avLst/>
              <a:gdLst>
                <a:gd name="connsiteX0" fmla="*/ 450517 w 1040407"/>
                <a:gd name="connsiteY0" fmla="*/ 657576 h 1269433"/>
                <a:gd name="connsiteX1" fmla="*/ 902697 w 1040407"/>
                <a:gd name="connsiteY1" fmla="*/ 657576 h 1269433"/>
                <a:gd name="connsiteX2" fmla="*/ 870873 w 1040407"/>
                <a:gd name="connsiteY2" fmla="*/ 690483 h 1269433"/>
                <a:gd name="connsiteX3" fmla="*/ 721984 w 1040407"/>
                <a:gd name="connsiteY3" fmla="*/ 809679 h 1269433"/>
                <a:gd name="connsiteX4" fmla="*/ 581930 w 1040407"/>
                <a:gd name="connsiteY4" fmla="*/ 910995 h 1269433"/>
                <a:gd name="connsiteX5" fmla="*/ 498918 w 1040407"/>
                <a:gd name="connsiteY5" fmla="*/ 986769 h 1269433"/>
                <a:gd name="connsiteX6" fmla="*/ 1040407 w 1040407"/>
                <a:gd name="connsiteY6" fmla="*/ 986769 h 1269433"/>
                <a:gd name="connsiteX7" fmla="*/ 1040407 w 1040407"/>
                <a:gd name="connsiteY7" fmla="*/ 1269433 h 1269433"/>
                <a:gd name="connsiteX8" fmla="*/ 0 w 1040407"/>
                <a:gd name="connsiteY8" fmla="*/ 1269433 h 1269433"/>
                <a:gd name="connsiteX9" fmla="*/ 108553 w 1040407"/>
                <a:gd name="connsiteY9" fmla="*/ 979533 h 1269433"/>
                <a:gd name="connsiteX10" fmla="*/ 448686 w 1040407"/>
                <a:gd name="connsiteY10" fmla="*/ 658981 h 1269433"/>
                <a:gd name="connsiteX11" fmla="*/ 528718 w 1040407"/>
                <a:gd name="connsiteY11" fmla="*/ 0 h 1269433"/>
                <a:gd name="connsiteX12" fmla="*/ 813510 w 1040407"/>
                <a:gd name="connsiteY12" fmla="*/ 41718 h 1269433"/>
                <a:gd name="connsiteX13" fmla="*/ 973573 w 1040407"/>
                <a:gd name="connsiteY13" fmla="*/ 169854 h 1269433"/>
                <a:gd name="connsiteX14" fmla="*/ 1031893 w 1040407"/>
                <a:gd name="connsiteY14" fmla="*/ 363546 h 1269433"/>
                <a:gd name="connsiteX15" fmla="*/ 965059 w 1040407"/>
                <a:gd name="connsiteY15" fmla="*/ 581504 h 1269433"/>
                <a:gd name="connsiteX16" fmla="*/ 942097 w 1040407"/>
                <a:gd name="connsiteY16" fmla="*/ 611857 h 1269433"/>
                <a:gd name="connsiteX17" fmla="*/ 510089 w 1040407"/>
                <a:gd name="connsiteY17" fmla="*/ 611857 h 1269433"/>
                <a:gd name="connsiteX18" fmla="*/ 518022 w 1040407"/>
                <a:gd name="connsiteY18" fmla="*/ 605769 h 1269433"/>
                <a:gd name="connsiteX19" fmla="*/ 643657 w 1040407"/>
                <a:gd name="connsiteY19" fmla="*/ 486999 h 1269433"/>
                <a:gd name="connsiteX20" fmla="*/ 686226 w 1040407"/>
                <a:gd name="connsiteY20" fmla="*/ 375465 h 1269433"/>
                <a:gd name="connsiteX21" fmla="*/ 644081 w 1040407"/>
                <a:gd name="connsiteY21" fmla="*/ 277981 h 1269433"/>
                <a:gd name="connsiteX22" fmla="*/ 538083 w 1040407"/>
                <a:gd name="connsiteY22" fmla="*/ 237540 h 1269433"/>
                <a:gd name="connsiteX23" fmla="*/ 429530 w 1040407"/>
                <a:gd name="connsiteY23" fmla="*/ 279258 h 1269433"/>
                <a:gd name="connsiteX24" fmla="*/ 372912 w 1040407"/>
                <a:gd name="connsiteY24" fmla="*/ 426550 h 1269433"/>
                <a:gd name="connsiteX25" fmla="*/ 25542 w 1040407"/>
                <a:gd name="connsiteY25" fmla="*/ 398453 h 1269433"/>
                <a:gd name="connsiteX26" fmla="*/ 100465 w 1040407"/>
                <a:gd name="connsiteY26" fmla="*/ 169854 h 1269433"/>
                <a:gd name="connsiteX27" fmla="*/ 254142 w 1040407"/>
                <a:gd name="connsiteY27" fmla="*/ 43846 h 1269433"/>
                <a:gd name="connsiteX28" fmla="*/ 528718 w 1040407"/>
                <a:gd name="connsiteY28" fmla="*/ 0 h 1269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040407" h="1269433">
                  <a:moveTo>
                    <a:pt x="450517" y="657576"/>
                  </a:moveTo>
                  <a:lnTo>
                    <a:pt x="902697" y="657576"/>
                  </a:lnTo>
                  <a:lnTo>
                    <a:pt x="870873" y="690483"/>
                  </a:lnTo>
                  <a:cubicBezTo>
                    <a:pt x="830360" y="728513"/>
                    <a:pt x="780731" y="768245"/>
                    <a:pt x="721984" y="809679"/>
                  </a:cubicBezTo>
                  <a:cubicBezTo>
                    <a:pt x="652170" y="857925"/>
                    <a:pt x="605485" y="891697"/>
                    <a:pt x="581930" y="910995"/>
                  </a:cubicBezTo>
                  <a:cubicBezTo>
                    <a:pt x="558375" y="930293"/>
                    <a:pt x="530704" y="955552"/>
                    <a:pt x="498918" y="986769"/>
                  </a:cubicBezTo>
                  <a:lnTo>
                    <a:pt x="1040407" y="986769"/>
                  </a:lnTo>
                  <a:lnTo>
                    <a:pt x="1040407" y="1269433"/>
                  </a:lnTo>
                  <a:lnTo>
                    <a:pt x="0" y="1269433"/>
                  </a:lnTo>
                  <a:cubicBezTo>
                    <a:pt x="11920" y="1166699"/>
                    <a:pt x="48104" y="1070065"/>
                    <a:pt x="108553" y="979533"/>
                  </a:cubicBezTo>
                  <a:cubicBezTo>
                    <a:pt x="169002" y="889001"/>
                    <a:pt x="282380" y="782151"/>
                    <a:pt x="448686" y="658981"/>
                  </a:cubicBezTo>
                  <a:close/>
                  <a:moveTo>
                    <a:pt x="528718" y="0"/>
                  </a:moveTo>
                  <a:cubicBezTo>
                    <a:pt x="650751" y="0"/>
                    <a:pt x="745682" y="13906"/>
                    <a:pt x="813510" y="41718"/>
                  </a:cubicBezTo>
                  <a:cubicBezTo>
                    <a:pt x="881337" y="69530"/>
                    <a:pt x="934692" y="112242"/>
                    <a:pt x="973573" y="169854"/>
                  </a:cubicBezTo>
                  <a:cubicBezTo>
                    <a:pt x="1012453" y="227464"/>
                    <a:pt x="1031893" y="292029"/>
                    <a:pt x="1031893" y="363546"/>
                  </a:cubicBezTo>
                  <a:cubicBezTo>
                    <a:pt x="1031893" y="439604"/>
                    <a:pt x="1009615" y="512257"/>
                    <a:pt x="965059" y="581504"/>
                  </a:cubicBezTo>
                  <a:lnTo>
                    <a:pt x="942097" y="611857"/>
                  </a:lnTo>
                  <a:lnTo>
                    <a:pt x="510089" y="611857"/>
                  </a:lnTo>
                  <a:lnTo>
                    <a:pt x="518022" y="605769"/>
                  </a:lnTo>
                  <a:cubicBezTo>
                    <a:pt x="580493" y="555963"/>
                    <a:pt x="622371" y="516373"/>
                    <a:pt x="643657" y="486999"/>
                  </a:cubicBezTo>
                  <a:cubicBezTo>
                    <a:pt x="672036" y="447835"/>
                    <a:pt x="686226" y="410658"/>
                    <a:pt x="686226" y="375465"/>
                  </a:cubicBezTo>
                  <a:cubicBezTo>
                    <a:pt x="686226" y="337437"/>
                    <a:pt x="672178" y="304942"/>
                    <a:pt x="644081" y="277981"/>
                  </a:cubicBezTo>
                  <a:cubicBezTo>
                    <a:pt x="615986" y="251021"/>
                    <a:pt x="580652" y="237540"/>
                    <a:pt x="538083" y="237540"/>
                  </a:cubicBezTo>
                  <a:cubicBezTo>
                    <a:pt x="493811" y="237540"/>
                    <a:pt x="457625" y="251445"/>
                    <a:pt x="429530" y="279258"/>
                  </a:cubicBezTo>
                  <a:cubicBezTo>
                    <a:pt x="401434" y="307070"/>
                    <a:pt x="382561" y="356167"/>
                    <a:pt x="372912" y="426550"/>
                  </a:cubicBezTo>
                  <a:lnTo>
                    <a:pt x="25542" y="398453"/>
                  </a:lnTo>
                  <a:cubicBezTo>
                    <a:pt x="39165" y="300827"/>
                    <a:pt x="64139" y="224626"/>
                    <a:pt x="100465" y="169854"/>
                  </a:cubicBezTo>
                  <a:cubicBezTo>
                    <a:pt x="136791" y="115080"/>
                    <a:pt x="188016" y="73078"/>
                    <a:pt x="254142" y="43846"/>
                  </a:cubicBezTo>
                  <a:cubicBezTo>
                    <a:pt x="320267" y="14615"/>
                    <a:pt x="411792" y="0"/>
                    <a:pt x="528718" y="0"/>
                  </a:cubicBezTo>
                  <a:close/>
                </a:path>
              </a:pathLst>
            </a:cu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3EF788BF-9AEA-68BE-98E6-5F639361A479}"/>
                </a:ext>
              </a:extLst>
            </p:cNvPr>
            <p:cNvSpPr/>
            <p:nvPr/>
          </p:nvSpPr>
          <p:spPr>
            <a:xfrm>
              <a:off x="5338474" y="1306831"/>
              <a:ext cx="1515053" cy="1005841"/>
            </a:xfrm>
            <a:custGeom>
              <a:avLst/>
              <a:gdLst>
                <a:gd name="connsiteX0" fmla="*/ 128886 w 1515053"/>
                <a:gd name="connsiteY0" fmla="*/ 0 h 1005841"/>
                <a:gd name="connsiteX1" fmla="*/ 1386167 w 1515053"/>
                <a:gd name="connsiteY1" fmla="*/ 0 h 1005841"/>
                <a:gd name="connsiteX2" fmla="*/ 1515053 w 1515053"/>
                <a:gd name="connsiteY2" fmla="*/ 128886 h 1005841"/>
                <a:gd name="connsiteX3" fmla="*/ 1515053 w 1515053"/>
                <a:gd name="connsiteY3" fmla="*/ 949778 h 1005841"/>
                <a:gd name="connsiteX4" fmla="*/ 1432997 w 1515053"/>
                <a:gd name="connsiteY4" fmla="*/ 949778 h 1005841"/>
                <a:gd name="connsiteX5" fmla="*/ 1432997 w 1515053"/>
                <a:gd name="connsiteY5" fmla="*/ 1005841 h 1005841"/>
                <a:gd name="connsiteX6" fmla="*/ 82055 w 1515053"/>
                <a:gd name="connsiteY6" fmla="*/ 1005841 h 1005841"/>
                <a:gd name="connsiteX7" fmla="*/ 82055 w 1515053"/>
                <a:gd name="connsiteY7" fmla="*/ 947397 h 1005841"/>
                <a:gd name="connsiteX8" fmla="*/ 0 w 1515053"/>
                <a:gd name="connsiteY8" fmla="*/ 947397 h 1005841"/>
                <a:gd name="connsiteX9" fmla="*/ 0 w 1515053"/>
                <a:gd name="connsiteY9" fmla="*/ 128886 h 1005841"/>
                <a:gd name="connsiteX10" fmla="*/ 128886 w 1515053"/>
                <a:gd name="connsiteY10" fmla="*/ 0 h 1005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15053" h="1005841">
                  <a:moveTo>
                    <a:pt x="128886" y="0"/>
                  </a:moveTo>
                  <a:lnTo>
                    <a:pt x="1386167" y="0"/>
                  </a:lnTo>
                  <a:cubicBezTo>
                    <a:pt x="1457349" y="0"/>
                    <a:pt x="1515053" y="57704"/>
                    <a:pt x="1515053" y="128886"/>
                  </a:cubicBezTo>
                  <a:lnTo>
                    <a:pt x="1515053" y="949778"/>
                  </a:lnTo>
                  <a:lnTo>
                    <a:pt x="1432997" y="949778"/>
                  </a:lnTo>
                  <a:lnTo>
                    <a:pt x="1432997" y="1005841"/>
                  </a:lnTo>
                  <a:lnTo>
                    <a:pt x="82055" y="1005841"/>
                  </a:lnTo>
                  <a:lnTo>
                    <a:pt x="82055" y="947397"/>
                  </a:lnTo>
                  <a:lnTo>
                    <a:pt x="0" y="947397"/>
                  </a:lnTo>
                  <a:lnTo>
                    <a:pt x="0" y="128886"/>
                  </a:lnTo>
                  <a:cubicBezTo>
                    <a:pt x="0" y="57704"/>
                    <a:pt x="57704" y="0"/>
                    <a:pt x="128886" y="0"/>
                  </a:cubicBezTo>
                  <a:close/>
                </a:path>
              </a:pathLst>
            </a:custGeom>
            <a:solidFill>
              <a:srgbClr val="FFCC4C">
                <a:lumMod val="50000"/>
                <a:alpha val="35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2D649866-351B-38CD-A0AA-813BFF8DD845}"/>
              </a:ext>
            </a:extLst>
          </p:cNvPr>
          <p:cNvSpPr txBox="1"/>
          <p:nvPr/>
        </p:nvSpPr>
        <p:spPr>
          <a:xfrm>
            <a:off x="2490563" y="1052376"/>
            <a:ext cx="90677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Veza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između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mentalnog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zdravlja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i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sr-Latn-R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odnosa sa drugim ljudina 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je </a:t>
            </a:r>
            <a:r>
              <a:rPr lang="sr-Latn-R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očigledna i značajna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.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Mentalna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bolest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može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uticati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na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sr-Latn-R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komunikaciju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sa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prijateljima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i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porodicom</a:t>
            </a:r>
            <a:r>
              <a:rPr lang="sr-Latn-R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i često ima za posledicu nesposobnost da se učestvuje u društvenim aktivnostima.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sr-Latn-R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Briga o mentalnom zdravlju pomaže u održavanju stabilnosti kako porodičnih tako i socijalnih odnosa. </a:t>
            </a:r>
            <a:endParaRPr lang="en-US" sz="1400" dirty="0">
              <a:effectLst/>
              <a:latin typeface="Sitka Small" panose="02000505000000020004" pitchFamily="2" charset="0"/>
              <a:ea typeface="Calibri" panose="020F050202020403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975235F-3DF3-6419-93D3-A1E7F29D0251}"/>
              </a:ext>
            </a:extLst>
          </p:cNvPr>
          <p:cNvSpPr txBox="1"/>
          <p:nvPr/>
        </p:nvSpPr>
        <p:spPr>
          <a:xfrm>
            <a:off x="3919312" y="346013"/>
            <a:ext cx="62103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RS" sz="1800" b="1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Mentalno zdravlje ima k</a:t>
            </a:r>
            <a:r>
              <a:rPr lang="en-US" sz="1800" b="1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ljučn</a:t>
            </a:r>
            <a:r>
              <a:rPr lang="sr-Latn-RS" b="1" dirty="0">
                <a:latin typeface="Sitka Small" panose="02000505000000020004" pitchFamily="2" charset="0"/>
                <a:ea typeface="Calibri" panose="020F0502020204030204" pitchFamily="34" charset="0"/>
              </a:rPr>
              <a:t>u</a:t>
            </a:r>
            <a:r>
              <a:rPr lang="en-US" sz="1800" b="1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ulog</a:t>
            </a:r>
            <a:r>
              <a:rPr lang="sr-Latn-RS" b="1" dirty="0">
                <a:latin typeface="Sitka Small" panose="02000505000000020004" pitchFamily="2" charset="0"/>
                <a:ea typeface="Calibri" panose="020F0502020204030204" pitchFamily="34" charset="0"/>
              </a:rPr>
              <a:t>u</a:t>
            </a:r>
            <a:r>
              <a:rPr lang="en-US" sz="1800" b="1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u </a:t>
            </a:r>
            <a:r>
              <a:rPr lang="en-US" sz="1800" b="1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odnosima</a:t>
            </a:r>
            <a:r>
              <a:rPr lang="sr-Latn-RS" sz="1800" b="1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sa ljudima</a:t>
            </a:r>
            <a:endParaRPr kumimoji="0" lang="en-US" sz="1800" b="1" i="0" u="none" strike="noStrike" kern="1200" cap="none" spc="0" normalizeH="0" baseline="0" noProof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tka Small" panose="02000505000000020004" pitchFamily="2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2FCB404-3B15-5B9D-2675-692E07D67315}"/>
              </a:ext>
            </a:extLst>
          </p:cNvPr>
          <p:cNvSpPr txBox="1"/>
          <p:nvPr/>
        </p:nvSpPr>
        <p:spPr>
          <a:xfrm>
            <a:off x="2490562" y="3285300"/>
            <a:ext cx="9067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marR="0" algn="ctr">
              <a:spcBef>
                <a:spcPts val="0"/>
              </a:spcBef>
            </a:pP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Postoji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jasna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veza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između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mentalnog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i</a:t>
            </a:r>
            <a:r>
              <a:rPr lang="sr-Latn-RS" sz="1400" dirty="0"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fizičkog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zdravlja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.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Mentalne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bolesti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sr-Latn-R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izazivaju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stres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i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sr-Latn-R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utiču na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imuni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sistem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. </a:t>
            </a:r>
            <a:r>
              <a:rPr lang="sr-Latn-R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Ukoliko je kompromitovano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,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sposobnost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našeg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tela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da se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nosi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sa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bolešću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može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biti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ugrožena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.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Veza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uma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i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tela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je dobro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uspostavljena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,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zbog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čega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svest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o </a:t>
            </a:r>
            <a:r>
              <a:rPr lang="sr-Latn-R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dobrobiti mentalnog zdravlja</a:t>
            </a:r>
            <a:r>
              <a:rPr lang="sr-Latn-RS" sz="1400" dirty="0">
                <a:latin typeface="Sitka Small" panose="02000505000000020004" pitchFamily="2" charset="0"/>
                <a:ea typeface="Calibri" panose="020F0502020204030204" pitchFamily="34" charset="0"/>
              </a:rPr>
              <a:t> ima značajnu ulogu i u održavanju telesnog zdravlja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265CED0-8FFB-E639-1190-9A9508B8B95C}"/>
              </a:ext>
            </a:extLst>
          </p:cNvPr>
          <p:cNvSpPr txBox="1"/>
          <p:nvPr/>
        </p:nvSpPr>
        <p:spPr>
          <a:xfrm>
            <a:off x="3919312" y="2552494"/>
            <a:ext cx="62103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RS" sz="1800" b="1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Mentalno zdravlje utiče na fizičko zdravlje</a:t>
            </a:r>
            <a:endParaRPr kumimoji="0" lang="en-US" sz="1800" b="1" i="0" u="none" strike="noStrike" kern="1200" cap="none" spc="0" normalizeH="0" baseline="0" noProof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tka Small" panose="02000505000000020004" pitchFamily="2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6FB9DBE-B841-B9CB-39CB-B8D21F3BFDBD}"/>
              </a:ext>
            </a:extLst>
          </p:cNvPr>
          <p:cNvSpPr txBox="1"/>
          <p:nvPr/>
        </p:nvSpPr>
        <p:spPr>
          <a:xfrm>
            <a:off x="3919312" y="4830363"/>
            <a:ext cx="62103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RS" sz="1800" b="1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Mentalno zdravlje utiče na fizičko zdravlje</a:t>
            </a:r>
            <a:endParaRPr kumimoji="0" lang="en-US" sz="1800" b="1" i="0" u="none" strike="noStrike" kern="1200" cap="none" spc="0" normalizeH="0" baseline="0" noProof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tka Small" panose="02000505000000020004" pitchFamily="2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C814CEB-9C1E-A97F-FDE0-A218D8EC4F1A}"/>
              </a:ext>
            </a:extLst>
          </p:cNvPr>
          <p:cNvSpPr txBox="1"/>
          <p:nvPr/>
        </p:nvSpPr>
        <p:spPr>
          <a:xfrm>
            <a:off x="2447701" y="5609185"/>
            <a:ext cx="9153523" cy="768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Poznato je kako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negativne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misli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mogu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učiniti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da se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oseća</a:t>
            </a:r>
            <a:r>
              <a:rPr lang="sr-Latn-R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mo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potišteno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ili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uznemireno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.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Briga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o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našem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emocionalnom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blagostanju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sr-Latn-R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nam pomaže 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da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budemo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produktivniji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i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efikasniji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na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poslu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i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u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našim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svakodnevnim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aktivnostima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54757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F54D31E9-7D77-C6A8-F0BE-2CF830C80374}"/>
              </a:ext>
            </a:extLst>
          </p:cNvPr>
          <p:cNvGrpSpPr/>
          <p:nvPr/>
        </p:nvGrpSpPr>
        <p:grpSpPr>
          <a:xfrm>
            <a:off x="269328" y="122600"/>
            <a:ext cx="1371600" cy="1819656"/>
            <a:chOff x="9872625" y="1306831"/>
            <a:chExt cx="1515053" cy="2057399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B52A492C-C7BD-ECFC-B319-DC007F1E5ABB}"/>
                </a:ext>
              </a:extLst>
            </p:cNvPr>
            <p:cNvSpPr/>
            <p:nvPr/>
          </p:nvSpPr>
          <p:spPr>
            <a:xfrm>
              <a:off x="9872625" y="1306831"/>
              <a:ext cx="1515053" cy="2057399"/>
            </a:xfrm>
            <a:custGeom>
              <a:avLst/>
              <a:gdLst>
                <a:gd name="connsiteX0" fmla="*/ 82055 w 1515053"/>
                <a:gd name="connsiteY0" fmla="*/ 1051559 h 2057399"/>
                <a:gd name="connsiteX1" fmla="*/ 248808 w 1515053"/>
                <a:gd name="connsiteY1" fmla="*/ 1051559 h 2057399"/>
                <a:gd name="connsiteX2" fmla="*/ 251499 w 1515053"/>
                <a:gd name="connsiteY2" fmla="*/ 1110885 h 2057399"/>
                <a:gd name="connsiteX3" fmla="*/ 1263363 w 1515053"/>
                <a:gd name="connsiteY3" fmla="*/ 1110885 h 2057399"/>
                <a:gd name="connsiteX4" fmla="*/ 1266052 w 1515053"/>
                <a:gd name="connsiteY4" fmla="*/ 1051559 h 2057399"/>
                <a:gd name="connsiteX5" fmla="*/ 1432997 w 1515053"/>
                <a:gd name="connsiteY5" fmla="*/ 1051559 h 2057399"/>
                <a:gd name="connsiteX6" fmla="*/ 1432997 w 1515053"/>
                <a:gd name="connsiteY6" fmla="*/ 1112383 h 2057399"/>
                <a:gd name="connsiteX7" fmla="*/ 1515053 w 1515053"/>
                <a:gd name="connsiteY7" fmla="*/ 1112383 h 2057399"/>
                <a:gd name="connsiteX8" fmla="*/ 1515053 w 1515053"/>
                <a:gd name="connsiteY8" fmla="*/ 1928513 h 2057399"/>
                <a:gd name="connsiteX9" fmla="*/ 1386167 w 1515053"/>
                <a:gd name="connsiteY9" fmla="*/ 2057399 h 2057399"/>
                <a:gd name="connsiteX10" fmla="*/ 128886 w 1515053"/>
                <a:gd name="connsiteY10" fmla="*/ 2057399 h 2057399"/>
                <a:gd name="connsiteX11" fmla="*/ 0 w 1515053"/>
                <a:gd name="connsiteY11" fmla="*/ 1928513 h 2057399"/>
                <a:gd name="connsiteX12" fmla="*/ 0 w 1515053"/>
                <a:gd name="connsiteY12" fmla="*/ 1110002 h 2057399"/>
                <a:gd name="connsiteX13" fmla="*/ 82055 w 1515053"/>
                <a:gd name="connsiteY13" fmla="*/ 1110002 h 2057399"/>
                <a:gd name="connsiteX14" fmla="*/ 128886 w 1515053"/>
                <a:gd name="connsiteY14" fmla="*/ 0 h 2057399"/>
                <a:gd name="connsiteX15" fmla="*/ 1386167 w 1515053"/>
                <a:gd name="connsiteY15" fmla="*/ 0 h 2057399"/>
                <a:gd name="connsiteX16" fmla="*/ 1515053 w 1515053"/>
                <a:gd name="connsiteY16" fmla="*/ 128886 h 2057399"/>
                <a:gd name="connsiteX17" fmla="*/ 1515053 w 1515053"/>
                <a:gd name="connsiteY17" fmla="*/ 949778 h 2057399"/>
                <a:gd name="connsiteX18" fmla="*/ 1432997 w 1515053"/>
                <a:gd name="connsiteY18" fmla="*/ 949778 h 2057399"/>
                <a:gd name="connsiteX19" fmla="*/ 1432997 w 1515053"/>
                <a:gd name="connsiteY19" fmla="*/ 1005841 h 2057399"/>
                <a:gd name="connsiteX20" fmla="*/ 1266720 w 1515053"/>
                <a:gd name="connsiteY20" fmla="*/ 1005841 h 2057399"/>
                <a:gd name="connsiteX21" fmla="*/ 1261957 w 1515053"/>
                <a:gd name="connsiteY21" fmla="*/ 924741 h 2057399"/>
                <a:gd name="connsiteX22" fmla="*/ 252351 w 1515053"/>
                <a:gd name="connsiteY22" fmla="*/ 924741 h 2057399"/>
                <a:gd name="connsiteX23" fmla="*/ 248404 w 1515053"/>
                <a:gd name="connsiteY23" fmla="*/ 1005841 h 2057399"/>
                <a:gd name="connsiteX24" fmla="*/ 82055 w 1515053"/>
                <a:gd name="connsiteY24" fmla="*/ 1005841 h 2057399"/>
                <a:gd name="connsiteX25" fmla="*/ 82055 w 1515053"/>
                <a:gd name="connsiteY25" fmla="*/ 947397 h 2057399"/>
                <a:gd name="connsiteX26" fmla="*/ 0 w 1515053"/>
                <a:gd name="connsiteY26" fmla="*/ 947397 h 2057399"/>
                <a:gd name="connsiteX27" fmla="*/ 0 w 1515053"/>
                <a:gd name="connsiteY27" fmla="*/ 128886 h 2057399"/>
                <a:gd name="connsiteX28" fmla="*/ 128886 w 1515053"/>
                <a:gd name="connsiteY28" fmla="*/ 0 h 2057399"/>
                <a:gd name="connsiteX0" fmla="*/ 82055 w 1515053"/>
                <a:gd name="connsiteY0" fmla="*/ 1051559 h 2057399"/>
                <a:gd name="connsiteX1" fmla="*/ 248808 w 1515053"/>
                <a:gd name="connsiteY1" fmla="*/ 1051559 h 2057399"/>
                <a:gd name="connsiteX2" fmla="*/ 251499 w 1515053"/>
                <a:gd name="connsiteY2" fmla="*/ 1110885 h 2057399"/>
                <a:gd name="connsiteX3" fmla="*/ 1263363 w 1515053"/>
                <a:gd name="connsiteY3" fmla="*/ 1110885 h 2057399"/>
                <a:gd name="connsiteX4" fmla="*/ 1266052 w 1515053"/>
                <a:gd name="connsiteY4" fmla="*/ 1051559 h 2057399"/>
                <a:gd name="connsiteX5" fmla="*/ 1432997 w 1515053"/>
                <a:gd name="connsiteY5" fmla="*/ 1051559 h 2057399"/>
                <a:gd name="connsiteX6" fmla="*/ 1432997 w 1515053"/>
                <a:gd name="connsiteY6" fmla="*/ 1112383 h 2057399"/>
                <a:gd name="connsiteX7" fmla="*/ 1515053 w 1515053"/>
                <a:gd name="connsiteY7" fmla="*/ 1112383 h 2057399"/>
                <a:gd name="connsiteX8" fmla="*/ 1515053 w 1515053"/>
                <a:gd name="connsiteY8" fmla="*/ 1928513 h 2057399"/>
                <a:gd name="connsiteX9" fmla="*/ 1386167 w 1515053"/>
                <a:gd name="connsiteY9" fmla="*/ 2057399 h 2057399"/>
                <a:gd name="connsiteX10" fmla="*/ 128886 w 1515053"/>
                <a:gd name="connsiteY10" fmla="*/ 2057399 h 2057399"/>
                <a:gd name="connsiteX11" fmla="*/ 0 w 1515053"/>
                <a:gd name="connsiteY11" fmla="*/ 1928513 h 2057399"/>
                <a:gd name="connsiteX12" fmla="*/ 0 w 1515053"/>
                <a:gd name="connsiteY12" fmla="*/ 1110002 h 2057399"/>
                <a:gd name="connsiteX13" fmla="*/ 82055 w 1515053"/>
                <a:gd name="connsiteY13" fmla="*/ 1110002 h 2057399"/>
                <a:gd name="connsiteX14" fmla="*/ 82055 w 1515053"/>
                <a:gd name="connsiteY14" fmla="*/ 1051559 h 2057399"/>
                <a:gd name="connsiteX15" fmla="*/ 128886 w 1515053"/>
                <a:gd name="connsiteY15" fmla="*/ 0 h 2057399"/>
                <a:gd name="connsiteX16" fmla="*/ 1386167 w 1515053"/>
                <a:gd name="connsiteY16" fmla="*/ 0 h 2057399"/>
                <a:gd name="connsiteX17" fmla="*/ 1515053 w 1515053"/>
                <a:gd name="connsiteY17" fmla="*/ 128886 h 2057399"/>
                <a:gd name="connsiteX18" fmla="*/ 1515053 w 1515053"/>
                <a:gd name="connsiteY18" fmla="*/ 949778 h 2057399"/>
                <a:gd name="connsiteX19" fmla="*/ 1432997 w 1515053"/>
                <a:gd name="connsiteY19" fmla="*/ 949778 h 2057399"/>
                <a:gd name="connsiteX20" fmla="*/ 1432997 w 1515053"/>
                <a:gd name="connsiteY20" fmla="*/ 1005841 h 2057399"/>
                <a:gd name="connsiteX21" fmla="*/ 1266720 w 1515053"/>
                <a:gd name="connsiteY21" fmla="*/ 1005841 h 2057399"/>
                <a:gd name="connsiteX22" fmla="*/ 1261957 w 1515053"/>
                <a:gd name="connsiteY22" fmla="*/ 924741 h 2057399"/>
                <a:gd name="connsiteX23" fmla="*/ 248404 w 1515053"/>
                <a:gd name="connsiteY23" fmla="*/ 1005841 h 2057399"/>
                <a:gd name="connsiteX24" fmla="*/ 82055 w 1515053"/>
                <a:gd name="connsiteY24" fmla="*/ 1005841 h 2057399"/>
                <a:gd name="connsiteX25" fmla="*/ 82055 w 1515053"/>
                <a:gd name="connsiteY25" fmla="*/ 947397 h 2057399"/>
                <a:gd name="connsiteX26" fmla="*/ 0 w 1515053"/>
                <a:gd name="connsiteY26" fmla="*/ 947397 h 2057399"/>
                <a:gd name="connsiteX27" fmla="*/ 0 w 1515053"/>
                <a:gd name="connsiteY27" fmla="*/ 128886 h 2057399"/>
                <a:gd name="connsiteX28" fmla="*/ 128886 w 1515053"/>
                <a:gd name="connsiteY28" fmla="*/ 0 h 2057399"/>
                <a:gd name="connsiteX0" fmla="*/ 82055 w 1515053"/>
                <a:gd name="connsiteY0" fmla="*/ 1051559 h 2057399"/>
                <a:gd name="connsiteX1" fmla="*/ 248808 w 1515053"/>
                <a:gd name="connsiteY1" fmla="*/ 1051559 h 2057399"/>
                <a:gd name="connsiteX2" fmla="*/ 251499 w 1515053"/>
                <a:gd name="connsiteY2" fmla="*/ 1110885 h 2057399"/>
                <a:gd name="connsiteX3" fmla="*/ 1263363 w 1515053"/>
                <a:gd name="connsiteY3" fmla="*/ 1110885 h 2057399"/>
                <a:gd name="connsiteX4" fmla="*/ 1266052 w 1515053"/>
                <a:gd name="connsiteY4" fmla="*/ 1051559 h 2057399"/>
                <a:gd name="connsiteX5" fmla="*/ 1432997 w 1515053"/>
                <a:gd name="connsiteY5" fmla="*/ 1051559 h 2057399"/>
                <a:gd name="connsiteX6" fmla="*/ 1432997 w 1515053"/>
                <a:gd name="connsiteY6" fmla="*/ 1112383 h 2057399"/>
                <a:gd name="connsiteX7" fmla="*/ 1515053 w 1515053"/>
                <a:gd name="connsiteY7" fmla="*/ 1112383 h 2057399"/>
                <a:gd name="connsiteX8" fmla="*/ 1515053 w 1515053"/>
                <a:gd name="connsiteY8" fmla="*/ 1928513 h 2057399"/>
                <a:gd name="connsiteX9" fmla="*/ 1386167 w 1515053"/>
                <a:gd name="connsiteY9" fmla="*/ 2057399 h 2057399"/>
                <a:gd name="connsiteX10" fmla="*/ 128886 w 1515053"/>
                <a:gd name="connsiteY10" fmla="*/ 2057399 h 2057399"/>
                <a:gd name="connsiteX11" fmla="*/ 0 w 1515053"/>
                <a:gd name="connsiteY11" fmla="*/ 1928513 h 2057399"/>
                <a:gd name="connsiteX12" fmla="*/ 0 w 1515053"/>
                <a:gd name="connsiteY12" fmla="*/ 1110002 h 2057399"/>
                <a:gd name="connsiteX13" fmla="*/ 82055 w 1515053"/>
                <a:gd name="connsiteY13" fmla="*/ 1110002 h 2057399"/>
                <a:gd name="connsiteX14" fmla="*/ 82055 w 1515053"/>
                <a:gd name="connsiteY14" fmla="*/ 1051559 h 2057399"/>
                <a:gd name="connsiteX15" fmla="*/ 128886 w 1515053"/>
                <a:gd name="connsiteY15" fmla="*/ 0 h 2057399"/>
                <a:gd name="connsiteX16" fmla="*/ 1386167 w 1515053"/>
                <a:gd name="connsiteY16" fmla="*/ 0 h 2057399"/>
                <a:gd name="connsiteX17" fmla="*/ 1515053 w 1515053"/>
                <a:gd name="connsiteY17" fmla="*/ 128886 h 2057399"/>
                <a:gd name="connsiteX18" fmla="*/ 1515053 w 1515053"/>
                <a:gd name="connsiteY18" fmla="*/ 949778 h 2057399"/>
                <a:gd name="connsiteX19" fmla="*/ 1432997 w 1515053"/>
                <a:gd name="connsiteY19" fmla="*/ 949778 h 2057399"/>
                <a:gd name="connsiteX20" fmla="*/ 1432997 w 1515053"/>
                <a:gd name="connsiteY20" fmla="*/ 1005841 h 2057399"/>
                <a:gd name="connsiteX21" fmla="*/ 1266720 w 1515053"/>
                <a:gd name="connsiteY21" fmla="*/ 1005841 h 2057399"/>
                <a:gd name="connsiteX22" fmla="*/ 248404 w 1515053"/>
                <a:gd name="connsiteY22" fmla="*/ 1005841 h 2057399"/>
                <a:gd name="connsiteX23" fmla="*/ 82055 w 1515053"/>
                <a:gd name="connsiteY23" fmla="*/ 1005841 h 2057399"/>
                <a:gd name="connsiteX24" fmla="*/ 82055 w 1515053"/>
                <a:gd name="connsiteY24" fmla="*/ 947397 h 2057399"/>
                <a:gd name="connsiteX25" fmla="*/ 0 w 1515053"/>
                <a:gd name="connsiteY25" fmla="*/ 947397 h 2057399"/>
                <a:gd name="connsiteX26" fmla="*/ 0 w 1515053"/>
                <a:gd name="connsiteY26" fmla="*/ 128886 h 2057399"/>
                <a:gd name="connsiteX27" fmla="*/ 128886 w 1515053"/>
                <a:gd name="connsiteY27" fmla="*/ 0 h 2057399"/>
                <a:gd name="connsiteX0" fmla="*/ 82055 w 1515053"/>
                <a:gd name="connsiteY0" fmla="*/ 1051559 h 2057399"/>
                <a:gd name="connsiteX1" fmla="*/ 248808 w 1515053"/>
                <a:gd name="connsiteY1" fmla="*/ 1051559 h 2057399"/>
                <a:gd name="connsiteX2" fmla="*/ 251499 w 1515053"/>
                <a:gd name="connsiteY2" fmla="*/ 1110885 h 2057399"/>
                <a:gd name="connsiteX3" fmla="*/ 1263363 w 1515053"/>
                <a:gd name="connsiteY3" fmla="*/ 1110885 h 2057399"/>
                <a:gd name="connsiteX4" fmla="*/ 1266052 w 1515053"/>
                <a:gd name="connsiteY4" fmla="*/ 1051559 h 2057399"/>
                <a:gd name="connsiteX5" fmla="*/ 1432997 w 1515053"/>
                <a:gd name="connsiteY5" fmla="*/ 1051559 h 2057399"/>
                <a:gd name="connsiteX6" fmla="*/ 1432997 w 1515053"/>
                <a:gd name="connsiteY6" fmla="*/ 1112383 h 2057399"/>
                <a:gd name="connsiteX7" fmla="*/ 1515053 w 1515053"/>
                <a:gd name="connsiteY7" fmla="*/ 1112383 h 2057399"/>
                <a:gd name="connsiteX8" fmla="*/ 1515053 w 1515053"/>
                <a:gd name="connsiteY8" fmla="*/ 1928513 h 2057399"/>
                <a:gd name="connsiteX9" fmla="*/ 1386167 w 1515053"/>
                <a:gd name="connsiteY9" fmla="*/ 2057399 h 2057399"/>
                <a:gd name="connsiteX10" fmla="*/ 128886 w 1515053"/>
                <a:gd name="connsiteY10" fmla="*/ 2057399 h 2057399"/>
                <a:gd name="connsiteX11" fmla="*/ 0 w 1515053"/>
                <a:gd name="connsiteY11" fmla="*/ 1928513 h 2057399"/>
                <a:gd name="connsiteX12" fmla="*/ 0 w 1515053"/>
                <a:gd name="connsiteY12" fmla="*/ 1110002 h 2057399"/>
                <a:gd name="connsiteX13" fmla="*/ 82055 w 1515053"/>
                <a:gd name="connsiteY13" fmla="*/ 1110002 h 2057399"/>
                <a:gd name="connsiteX14" fmla="*/ 82055 w 1515053"/>
                <a:gd name="connsiteY14" fmla="*/ 1051559 h 2057399"/>
                <a:gd name="connsiteX15" fmla="*/ 128886 w 1515053"/>
                <a:gd name="connsiteY15" fmla="*/ 0 h 2057399"/>
                <a:gd name="connsiteX16" fmla="*/ 1386167 w 1515053"/>
                <a:gd name="connsiteY16" fmla="*/ 0 h 2057399"/>
                <a:gd name="connsiteX17" fmla="*/ 1515053 w 1515053"/>
                <a:gd name="connsiteY17" fmla="*/ 128886 h 2057399"/>
                <a:gd name="connsiteX18" fmla="*/ 1515053 w 1515053"/>
                <a:gd name="connsiteY18" fmla="*/ 949778 h 2057399"/>
                <a:gd name="connsiteX19" fmla="*/ 1432997 w 1515053"/>
                <a:gd name="connsiteY19" fmla="*/ 949778 h 2057399"/>
                <a:gd name="connsiteX20" fmla="*/ 1432997 w 1515053"/>
                <a:gd name="connsiteY20" fmla="*/ 1005841 h 2057399"/>
                <a:gd name="connsiteX21" fmla="*/ 248404 w 1515053"/>
                <a:gd name="connsiteY21" fmla="*/ 1005841 h 2057399"/>
                <a:gd name="connsiteX22" fmla="*/ 82055 w 1515053"/>
                <a:gd name="connsiteY22" fmla="*/ 1005841 h 2057399"/>
                <a:gd name="connsiteX23" fmla="*/ 82055 w 1515053"/>
                <a:gd name="connsiteY23" fmla="*/ 947397 h 2057399"/>
                <a:gd name="connsiteX24" fmla="*/ 0 w 1515053"/>
                <a:gd name="connsiteY24" fmla="*/ 947397 h 2057399"/>
                <a:gd name="connsiteX25" fmla="*/ 0 w 1515053"/>
                <a:gd name="connsiteY25" fmla="*/ 128886 h 2057399"/>
                <a:gd name="connsiteX26" fmla="*/ 128886 w 1515053"/>
                <a:gd name="connsiteY26" fmla="*/ 0 h 2057399"/>
                <a:gd name="connsiteX0" fmla="*/ 82055 w 1515053"/>
                <a:gd name="connsiteY0" fmla="*/ 1051559 h 2057399"/>
                <a:gd name="connsiteX1" fmla="*/ 248808 w 1515053"/>
                <a:gd name="connsiteY1" fmla="*/ 1051559 h 2057399"/>
                <a:gd name="connsiteX2" fmla="*/ 251499 w 1515053"/>
                <a:gd name="connsiteY2" fmla="*/ 1110885 h 2057399"/>
                <a:gd name="connsiteX3" fmla="*/ 1263363 w 1515053"/>
                <a:gd name="connsiteY3" fmla="*/ 1110885 h 2057399"/>
                <a:gd name="connsiteX4" fmla="*/ 1266052 w 1515053"/>
                <a:gd name="connsiteY4" fmla="*/ 1051559 h 2057399"/>
                <a:gd name="connsiteX5" fmla="*/ 1432997 w 1515053"/>
                <a:gd name="connsiteY5" fmla="*/ 1051559 h 2057399"/>
                <a:gd name="connsiteX6" fmla="*/ 1432997 w 1515053"/>
                <a:gd name="connsiteY6" fmla="*/ 1112383 h 2057399"/>
                <a:gd name="connsiteX7" fmla="*/ 1515053 w 1515053"/>
                <a:gd name="connsiteY7" fmla="*/ 1112383 h 2057399"/>
                <a:gd name="connsiteX8" fmla="*/ 1515053 w 1515053"/>
                <a:gd name="connsiteY8" fmla="*/ 1928513 h 2057399"/>
                <a:gd name="connsiteX9" fmla="*/ 1386167 w 1515053"/>
                <a:gd name="connsiteY9" fmla="*/ 2057399 h 2057399"/>
                <a:gd name="connsiteX10" fmla="*/ 128886 w 1515053"/>
                <a:gd name="connsiteY10" fmla="*/ 2057399 h 2057399"/>
                <a:gd name="connsiteX11" fmla="*/ 0 w 1515053"/>
                <a:gd name="connsiteY11" fmla="*/ 1928513 h 2057399"/>
                <a:gd name="connsiteX12" fmla="*/ 0 w 1515053"/>
                <a:gd name="connsiteY12" fmla="*/ 1110002 h 2057399"/>
                <a:gd name="connsiteX13" fmla="*/ 82055 w 1515053"/>
                <a:gd name="connsiteY13" fmla="*/ 1110002 h 2057399"/>
                <a:gd name="connsiteX14" fmla="*/ 82055 w 1515053"/>
                <a:gd name="connsiteY14" fmla="*/ 1051559 h 2057399"/>
                <a:gd name="connsiteX15" fmla="*/ 128886 w 1515053"/>
                <a:gd name="connsiteY15" fmla="*/ 0 h 2057399"/>
                <a:gd name="connsiteX16" fmla="*/ 1386167 w 1515053"/>
                <a:gd name="connsiteY16" fmla="*/ 0 h 2057399"/>
                <a:gd name="connsiteX17" fmla="*/ 1515053 w 1515053"/>
                <a:gd name="connsiteY17" fmla="*/ 128886 h 2057399"/>
                <a:gd name="connsiteX18" fmla="*/ 1515053 w 1515053"/>
                <a:gd name="connsiteY18" fmla="*/ 949778 h 2057399"/>
                <a:gd name="connsiteX19" fmla="*/ 1432997 w 1515053"/>
                <a:gd name="connsiteY19" fmla="*/ 949778 h 2057399"/>
                <a:gd name="connsiteX20" fmla="*/ 1432997 w 1515053"/>
                <a:gd name="connsiteY20" fmla="*/ 1005841 h 2057399"/>
                <a:gd name="connsiteX21" fmla="*/ 82055 w 1515053"/>
                <a:gd name="connsiteY21" fmla="*/ 1005841 h 2057399"/>
                <a:gd name="connsiteX22" fmla="*/ 82055 w 1515053"/>
                <a:gd name="connsiteY22" fmla="*/ 947397 h 2057399"/>
                <a:gd name="connsiteX23" fmla="*/ 0 w 1515053"/>
                <a:gd name="connsiteY23" fmla="*/ 947397 h 2057399"/>
                <a:gd name="connsiteX24" fmla="*/ 0 w 1515053"/>
                <a:gd name="connsiteY24" fmla="*/ 128886 h 2057399"/>
                <a:gd name="connsiteX25" fmla="*/ 128886 w 1515053"/>
                <a:gd name="connsiteY25" fmla="*/ 0 h 2057399"/>
                <a:gd name="connsiteX0" fmla="*/ 82055 w 1515053"/>
                <a:gd name="connsiteY0" fmla="*/ 1051559 h 2057399"/>
                <a:gd name="connsiteX1" fmla="*/ 251499 w 1515053"/>
                <a:gd name="connsiteY1" fmla="*/ 1110885 h 2057399"/>
                <a:gd name="connsiteX2" fmla="*/ 1263363 w 1515053"/>
                <a:gd name="connsiteY2" fmla="*/ 1110885 h 2057399"/>
                <a:gd name="connsiteX3" fmla="*/ 1266052 w 1515053"/>
                <a:gd name="connsiteY3" fmla="*/ 1051559 h 2057399"/>
                <a:gd name="connsiteX4" fmla="*/ 1432997 w 1515053"/>
                <a:gd name="connsiteY4" fmla="*/ 1051559 h 2057399"/>
                <a:gd name="connsiteX5" fmla="*/ 1432997 w 1515053"/>
                <a:gd name="connsiteY5" fmla="*/ 1112383 h 2057399"/>
                <a:gd name="connsiteX6" fmla="*/ 1515053 w 1515053"/>
                <a:gd name="connsiteY6" fmla="*/ 1112383 h 2057399"/>
                <a:gd name="connsiteX7" fmla="*/ 1515053 w 1515053"/>
                <a:gd name="connsiteY7" fmla="*/ 1928513 h 2057399"/>
                <a:gd name="connsiteX8" fmla="*/ 1386167 w 1515053"/>
                <a:gd name="connsiteY8" fmla="*/ 2057399 h 2057399"/>
                <a:gd name="connsiteX9" fmla="*/ 128886 w 1515053"/>
                <a:gd name="connsiteY9" fmla="*/ 2057399 h 2057399"/>
                <a:gd name="connsiteX10" fmla="*/ 0 w 1515053"/>
                <a:gd name="connsiteY10" fmla="*/ 1928513 h 2057399"/>
                <a:gd name="connsiteX11" fmla="*/ 0 w 1515053"/>
                <a:gd name="connsiteY11" fmla="*/ 1110002 h 2057399"/>
                <a:gd name="connsiteX12" fmla="*/ 82055 w 1515053"/>
                <a:gd name="connsiteY12" fmla="*/ 1110002 h 2057399"/>
                <a:gd name="connsiteX13" fmla="*/ 82055 w 1515053"/>
                <a:gd name="connsiteY13" fmla="*/ 1051559 h 2057399"/>
                <a:gd name="connsiteX14" fmla="*/ 128886 w 1515053"/>
                <a:gd name="connsiteY14" fmla="*/ 0 h 2057399"/>
                <a:gd name="connsiteX15" fmla="*/ 1386167 w 1515053"/>
                <a:gd name="connsiteY15" fmla="*/ 0 h 2057399"/>
                <a:gd name="connsiteX16" fmla="*/ 1515053 w 1515053"/>
                <a:gd name="connsiteY16" fmla="*/ 128886 h 2057399"/>
                <a:gd name="connsiteX17" fmla="*/ 1515053 w 1515053"/>
                <a:gd name="connsiteY17" fmla="*/ 949778 h 2057399"/>
                <a:gd name="connsiteX18" fmla="*/ 1432997 w 1515053"/>
                <a:gd name="connsiteY18" fmla="*/ 949778 h 2057399"/>
                <a:gd name="connsiteX19" fmla="*/ 1432997 w 1515053"/>
                <a:gd name="connsiteY19" fmla="*/ 1005841 h 2057399"/>
                <a:gd name="connsiteX20" fmla="*/ 82055 w 1515053"/>
                <a:gd name="connsiteY20" fmla="*/ 1005841 h 2057399"/>
                <a:gd name="connsiteX21" fmla="*/ 82055 w 1515053"/>
                <a:gd name="connsiteY21" fmla="*/ 947397 h 2057399"/>
                <a:gd name="connsiteX22" fmla="*/ 0 w 1515053"/>
                <a:gd name="connsiteY22" fmla="*/ 947397 h 2057399"/>
                <a:gd name="connsiteX23" fmla="*/ 0 w 1515053"/>
                <a:gd name="connsiteY23" fmla="*/ 128886 h 2057399"/>
                <a:gd name="connsiteX24" fmla="*/ 128886 w 1515053"/>
                <a:gd name="connsiteY24" fmla="*/ 0 h 2057399"/>
                <a:gd name="connsiteX0" fmla="*/ 82055 w 1515053"/>
                <a:gd name="connsiteY0" fmla="*/ 1051559 h 2057399"/>
                <a:gd name="connsiteX1" fmla="*/ 1263363 w 1515053"/>
                <a:gd name="connsiteY1" fmla="*/ 1110885 h 2057399"/>
                <a:gd name="connsiteX2" fmla="*/ 1266052 w 1515053"/>
                <a:gd name="connsiteY2" fmla="*/ 1051559 h 2057399"/>
                <a:gd name="connsiteX3" fmla="*/ 1432997 w 1515053"/>
                <a:gd name="connsiteY3" fmla="*/ 1051559 h 2057399"/>
                <a:gd name="connsiteX4" fmla="*/ 1432997 w 1515053"/>
                <a:gd name="connsiteY4" fmla="*/ 1112383 h 2057399"/>
                <a:gd name="connsiteX5" fmla="*/ 1515053 w 1515053"/>
                <a:gd name="connsiteY5" fmla="*/ 1112383 h 2057399"/>
                <a:gd name="connsiteX6" fmla="*/ 1515053 w 1515053"/>
                <a:gd name="connsiteY6" fmla="*/ 1928513 h 2057399"/>
                <a:gd name="connsiteX7" fmla="*/ 1386167 w 1515053"/>
                <a:gd name="connsiteY7" fmla="*/ 2057399 h 2057399"/>
                <a:gd name="connsiteX8" fmla="*/ 128886 w 1515053"/>
                <a:gd name="connsiteY8" fmla="*/ 2057399 h 2057399"/>
                <a:gd name="connsiteX9" fmla="*/ 0 w 1515053"/>
                <a:gd name="connsiteY9" fmla="*/ 1928513 h 2057399"/>
                <a:gd name="connsiteX10" fmla="*/ 0 w 1515053"/>
                <a:gd name="connsiteY10" fmla="*/ 1110002 h 2057399"/>
                <a:gd name="connsiteX11" fmla="*/ 82055 w 1515053"/>
                <a:gd name="connsiteY11" fmla="*/ 1110002 h 2057399"/>
                <a:gd name="connsiteX12" fmla="*/ 82055 w 1515053"/>
                <a:gd name="connsiteY12" fmla="*/ 1051559 h 2057399"/>
                <a:gd name="connsiteX13" fmla="*/ 128886 w 1515053"/>
                <a:gd name="connsiteY13" fmla="*/ 0 h 2057399"/>
                <a:gd name="connsiteX14" fmla="*/ 1386167 w 1515053"/>
                <a:gd name="connsiteY14" fmla="*/ 0 h 2057399"/>
                <a:gd name="connsiteX15" fmla="*/ 1515053 w 1515053"/>
                <a:gd name="connsiteY15" fmla="*/ 128886 h 2057399"/>
                <a:gd name="connsiteX16" fmla="*/ 1515053 w 1515053"/>
                <a:gd name="connsiteY16" fmla="*/ 949778 h 2057399"/>
                <a:gd name="connsiteX17" fmla="*/ 1432997 w 1515053"/>
                <a:gd name="connsiteY17" fmla="*/ 949778 h 2057399"/>
                <a:gd name="connsiteX18" fmla="*/ 1432997 w 1515053"/>
                <a:gd name="connsiteY18" fmla="*/ 1005841 h 2057399"/>
                <a:gd name="connsiteX19" fmla="*/ 82055 w 1515053"/>
                <a:gd name="connsiteY19" fmla="*/ 1005841 h 2057399"/>
                <a:gd name="connsiteX20" fmla="*/ 82055 w 1515053"/>
                <a:gd name="connsiteY20" fmla="*/ 947397 h 2057399"/>
                <a:gd name="connsiteX21" fmla="*/ 0 w 1515053"/>
                <a:gd name="connsiteY21" fmla="*/ 947397 h 2057399"/>
                <a:gd name="connsiteX22" fmla="*/ 0 w 1515053"/>
                <a:gd name="connsiteY22" fmla="*/ 128886 h 2057399"/>
                <a:gd name="connsiteX23" fmla="*/ 128886 w 1515053"/>
                <a:gd name="connsiteY23" fmla="*/ 0 h 2057399"/>
                <a:gd name="connsiteX0" fmla="*/ 82055 w 1515053"/>
                <a:gd name="connsiteY0" fmla="*/ 1051559 h 2057399"/>
                <a:gd name="connsiteX1" fmla="*/ 1266052 w 1515053"/>
                <a:gd name="connsiteY1" fmla="*/ 1051559 h 2057399"/>
                <a:gd name="connsiteX2" fmla="*/ 1432997 w 1515053"/>
                <a:gd name="connsiteY2" fmla="*/ 1051559 h 2057399"/>
                <a:gd name="connsiteX3" fmla="*/ 1432997 w 1515053"/>
                <a:gd name="connsiteY3" fmla="*/ 1112383 h 2057399"/>
                <a:gd name="connsiteX4" fmla="*/ 1515053 w 1515053"/>
                <a:gd name="connsiteY4" fmla="*/ 1112383 h 2057399"/>
                <a:gd name="connsiteX5" fmla="*/ 1515053 w 1515053"/>
                <a:gd name="connsiteY5" fmla="*/ 1928513 h 2057399"/>
                <a:gd name="connsiteX6" fmla="*/ 1386167 w 1515053"/>
                <a:gd name="connsiteY6" fmla="*/ 2057399 h 2057399"/>
                <a:gd name="connsiteX7" fmla="*/ 128886 w 1515053"/>
                <a:gd name="connsiteY7" fmla="*/ 2057399 h 2057399"/>
                <a:gd name="connsiteX8" fmla="*/ 0 w 1515053"/>
                <a:gd name="connsiteY8" fmla="*/ 1928513 h 2057399"/>
                <a:gd name="connsiteX9" fmla="*/ 0 w 1515053"/>
                <a:gd name="connsiteY9" fmla="*/ 1110002 h 2057399"/>
                <a:gd name="connsiteX10" fmla="*/ 82055 w 1515053"/>
                <a:gd name="connsiteY10" fmla="*/ 1110002 h 2057399"/>
                <a:gd name="connsiteX11" fmla="*/ 82055 w 1515053"/>
                <a:gd name="connsiteY11" fmla="*/ 1051559 h 2057399"/>
                <a:gd name="connsiteX12" fmla="*/ 128886 w 1515053"/>
                <a:gd name="connsiteY12" fmla="*/ 0 h 2057399"/>
                <a:gd name="connsiteX13" fmla="*/ 1386167 w 1515053"/>
                <a:gd name="connsiteY13" fmla="*/ 0 h 2057399"/>
                <a:gd name="connsiteX14" fmla="*/ 1515053 w 1515053"/>
                <a:gd name="connsiteY14" fmla="*/ 128886 h 2057399"/>
                <a:gd name="connsiteX15" fmla="*/ 1515053 w 1515053"/>
                <a:gd name="connsiteY15" fmla="*/ 949778 h 2057399"/>
                <a:gd name="connsiteX16" fmla="*/ 1432997 w 1515053"/>
                <a:gd name="connsiteY16" fmla="*/ 949778 h 2057399"/>
                <a:gd name="connsiteX17" fmla="*/ 1432997 w 1515053"/>
                <a:gd name="connsiteY17" fmla="*/ 1005841 h 2057399"/>
                <a:gd name="connsiteX18" fmla="*/ 82055 w 1515053"/>
                <a:gd name="connsiteY18" fmla="*/ 1005841 h 2057399"/>
                <a:gd name="connsiteX19" fmla="*/ 82055 w 1515053"/>
                <a:gd name="connsiteY19" fmla="*/ 947397 h 2057399"/>
                <a:gd name="connsiteX20" fmla="*/ 0 w 1515053"/>
                <a:gd name="connsiteY20" fmla="*/ 947397 h 2057399"/>
                <a:gd name="connsiteX21" fmla="*/ 0 w 1515053"/>
                <a:gd name="connsiteY21" fmla="*/ 128886 h 2057399"/>
                <a:gd name="connsiteX22" fmla="*/ 128886 w 1515053"/>
                <a:gd name="connsiteY22" fmla="*/ 0 h 2057399"/>
                <a:gd name="connsiteX0" fmla="*/ 82055 w 1515053"/>
                <a:gd name="connsiteY0" fmla="*/ 1051559 h 2057399"/>
                <a:gd name="connsiteX1" fmla="*/ 1432997 w 1515053"/>
                <a:gd name="connsiteY1" fmla="*/ 1051559 h 2057399"/>
                <a:gd name="connsiteX2" fmla="*/ 1432997 w 1515053"/>
                <a:gd name="connsiteY2" fmla="*/ 1112383 h 2057399"/>
                <a:gd name="connsiteX3" fmla="*/ 1515053 w 1515053"/>
                <a:gd name="connsiteY3" fmla="*/ 1112383 h 2057399"/>
                <a:gd name="connsiteX4" fmla="*/ 1515053 w 1515053"/>
                <a:gd name="connsiteY4" fmla="*/ 1928513 h 2057399"/>
                <a:gd name="connsiteX5" fmla="*/ 1386167 w 1515053"/>
                <a:gd name="connsiteY5" fmla="*/ 2057399 h 2057399"/>
                <a:gd name="connsiteX6" fmla="*/ 128886 w 1515053"/>
                <a:gd name="connsiteY6" fmla="*/ 2057399 h 2057399"/>
                <a:gd name="connsiteX7" fmla="*/ 0 w 1515053"/>
                <a:gd name="connsiteY7" fmla="*/ 1928513 h 2057399"/>
                <a:gd name="connsiteX8" fmla="*/ 0 w 1515053"/>
                <a:gd name="connsiteY8" fmla="*/ 1110002 h 2057399"/>
                <a:gd name="connsiteX9" fmla="*/ 82055 w 1515053"/>
                <a:gd name="connsiteY9" fmla="*/ 1110002 h 2057399"/>
                <a:gd name="connsiteX10" fmla="*/ 82055 w 1515053"/>
                <a:gd name="connsiteY10" fmla="*/ 1051559 h 2057399"/>
                <a:gd name="connsiteX11" fmla="*/ 128886 w 1515053"/>
                <a:gd name="connsiteY11" fmla="*/ 0 h 2057399"/>
                <a:gd name="connsiteX12" fmla="*/ 1386167 w 1515053"/>
                <a:gd name="connsiteY12" fmla="*/ 0 h 2057399"/>
                <a:gd name="connsiteX13" fmla="*/ 1515053 w 1515053"/>
                <a:gd name="connsiteY13" fmla="*/ 128886 h 2057399"/>
                <a:gd name="connsiteX14" fmla="*/ 1515053 w 1515053"/>
                <a:gd name="connsiteY14" fmla="*/ 949778 h 2057399"/>
                <a:gd name="connsiteX15" fmla="*/ 1432997 w 1515053"/>
                <a:gd name="connsiteY15" fmla="*/ 949778 h 2057399"/>
                <a:gd name="connsiteX16" fmla="*/ 1432997 w 1515053"/>
                <a:gd name="connsiteY16" fmla="*/ 1005841 h 2057399"/>
                <a:gd name="connsiteX17" fmla="*/ 82055 w 1515053"/>
                <a:gd name="connsiteY17" fmla="*/ 1005841 h 2057399"/>
                <a:gd name="connsiteX18" fmla="*/ 82055 w 1515053"/>
                <a:gd name="connsiteY18" fmla="*/ 947397 h 2057399"/>
                <a:gd name="connsiteX19" fmla="*/ 0 w 1515053"/>
                <a:gd name="connsiteY19" fmla="*/ 947397 h 2057399"/>
                <a:gd name="connsiteX20" fmla="*/ 0 w 1515053"/>
                <a:gd name="connsiteY20" fmla="*/ 128886 h 2057399"/>
                <a:gd name="connsiteX21" fmla="*/ 128886 w 1515053"/>
                <a:gd name="connsiteY21" fmla="*/ 0 h 2057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515053" h="2057399">
                  <a:moveTo>
                    <a:pt x="82055" y="1051559"/>
                  </a:moveTo>
                  <a:lnTo>
                    <a:pt x="1432997" y="1051559"/>
                  </a:lnTo>
                  <a:lnTo>
                    <a:pt x="1432997" y="1112383"/>
                  </a:lnTo>
                  <a:lnTo>
                    <a:pt x="1515053" y="1112383"/>
                  </a:lnTo>
                  <a:lnTo>
                    <a:pt x="1515053" y="1928513"/>
                  </a:lnTo>
                  <a:cubicBezTo>
                    <a:pt x="1515053" y="1999695"/>
                    <a:pt x="1457349" y="2057399"/>
                    <a:pt x="1386167" y="2057399"/>
                  </a:cubicBezTo>
                  <a:lnTo>
                    <a:pt x="128886" y="2057399"/>
                  </a:lnTo>
                  <a:cubicBezTo>
                    <a:pt x="57704" y="2057399"/>
                    <a:pt x="0" y="1999695"/>
                    <a:pt x="0" y="1928513"/>
                  </a:cubicBezTo>
                  <a:lnTo>
                    <a:pt x="0" y="1110002"/>
                  </a:lnTo>
                  <a:lnTo>
                    <a:pt x="82055" y="1110002"/>
                  </a:lnTo>
                  <a:lnTo>
                    <a:pt x="82055" y="1051559"/>
                  </a:lnTo>
                  <a:close/>
                  <a:moveTo>
                    <a:pt x="128886" y="0"/>
                  </a:moveTo>
                  <a:lnTo>
                    <a:pt x="1386167" y="0"/>
                  </a:lnTo>
                  <a:cubicBezTo>
                    <a:pt x="1457349" y="0"/>
                    <a:pt x="1515053" y="57704"/>
                    <a:pt x="1515053" y="128886"/>
                  </a:cubicBezTo>
                  <a:lnTo>
                    <a:pt x="1515053" y="949778"/>
                  </a:lnTo>
                  <a:lnTo>
                    <a:pt x="1432997" y="949778"/>
                  </a:lnTo>
                  <a:lnTo>
                    <a:pt x="1432997" y="1005841"/>
                  </a:lnTo>
                  <a:lnTo>
                    <a:pt x="82055" y="1005841"/>
                  </a:lnTo>
                  <a:lnTo>
                    <a:pt x="82055" y="947397"/>
                  </a:lnTo>
                  <a:lnTo>
                    <a:pt x="0" y="947397"/>
                  </a:lnTo>
                  <a:lnTo>
                    <a:pt x="0" y="128886"/>
                  </a:lnTo>
                  <a:cubicBezTo>
                    <a:pt x="0" y="57704"/>
                    <a:pt x="57704" y="0"/>
                    <a:pt x="128886" y="0"/>
                  </a:cubicBezTo>
                  <a:close/>
                </a:path>
              </a:pathLst>
            </a:custGeom>
            <a:solidFill>
              <a:srgbClr val="A2B969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76D3E0F0-A564-628F-5F3E-B74E6FFCD19F}"/>
                </a:ext>
              </a:extLst>
            </p:cNvPr>
            <p:cNvSpPr/>
            <p:nvPr/>
          </p:nvSpPr>
          <p:spPr>
            <a:xfrm>
              <a:off x="10084832" y="1700814"/>
              <a:ext cx="1090640" cy="1269433"/>
            </a:xfrm>
            <a:custGeom>
              <a:avLst/>
              <a:gdLst>
                <a:gd name="connsiteX0" fmla="*/ 78538 w 1090640"/>
                <a:gd name="connsiteY0" fmla="*/ 657576 h 1269433"/>
                <a:gd name="connsiteX1" fmla="*/ 391016 w 1090640"/>
                <a:gd name="connsiteY1" fmla="*/ 657576 h 1269433"/>
                <a:gd name="connsiteX2" fmla="*/ 297936 w 1090640"/>
                <a:gd name="connsiteY2" fmla="*/ 767108 h 1269433"/>
                <a:gd name="connsiteX3" fmla="*/ 631736 w 1090640"/>
                <a:gd name="connsiteY3" fmla="*/ 767108 h 1269433"/>
                <a:gd name="connsiteX4" fmla="*/ 631736 w 1090640"/>
                <a:gd name="connsiteY4" fmla="*/ 657576 h 1269433"/>
                <a:gd name="connsiteX5" fmla="*/ 933982 w 1090640"/>
                <a:gd name="connsiteY5" fmla="*/ 657576 h 1269433"/>
                <a:gd name="connsiteX6" fmla="*/ 933982 w 1090640"/>
                <a:gd name="connsiteY6" fmla="*/ 767108 h 1269433"/>
                <a:gd name="connsiteX7" fmla="*/ 1090640 w 1090640"/>
                <a:gd name="connsiteY7" fmla="*/ 767108 h 1269433"/>
                <a:gd name="connsiteX8" fmla="*/ 1090640 w 1090640"/>
                <a:gd name="connsiteY8" fmla="*/ 1036150 h 1269433"/>
                <a:gd name="connsiteX9" fmla="*/ 933982 w 1090640"/>
                <a:gd name="connsiteY9" fmla="*/ 1036150 h 1269433"/>
                <a:gd name="connsiteX10" fmla="*/ 933982 w 1090640"/>
                <a:gd name="connsiteY10" fmla="*/ 1269433 h 1269433"/>
                <a:gd name="connsiteX11" fmla="*/ 631736 w 1090640"/>
                <a:gd name="connsiteY11" fmla="*/ 1269433 h 1269433"/>
                <a:gd name="connsiteX12" fmla="*/ 631736 w 1090640"/>
                <a:gd name="connsiteY12" fmla="*/ 1036150 h 1269433"/>
                <a:gd name="connsiteX13" fmla="*/ 0 w 1090640"/>
                <a:gd name="connsiteY13" fmla="*/ 1036150 h 1269433"/>
                <a:gd name="connsiteX14" fmla="*/ 0 w 1090640"/>
                <a:gd name="connsiteY14" fmla="*/ 750932 h 1269433"/>
                <a:gd name="connsiteX15" fmla="*/ 631736 w 1090640"/>
                <a:gd name="connsiteY15" fmla="*/ 0 h 1269433"/>
                <a:gd name="connsiteX16" fmla="*/ 933982 w 1090640"/>
                <a:gd name="connsiteY16" fmla="*/ 0 h 1269433"/>
                <a:gd name="connsiteX17" fmla="*/ 933982 w 1090640"/>
                <a:gd name="connsiteY17" fmla="*/ 611857 h 1269433"/>
                <a:gd name="connsiteX18" fmla="*/ 631736 w 1090640"/>
                <a:gd name="connsiteY18" fmla="*/ 611857 h 1269433"/>
                <a:gd name="connsiteX19" fmla="*/ 631736 w 1090640"/>
                <a:gd name="connsiteY19" fmla="*/ 374309 h 1269433"/>
                <a:gd name="connsiteX20" fmla="*/ 429868 w 1090640"/>
                <a:gd name="connsiteY20" fmla="*/ 611857 h 1269433"/>
                <a:gd name="connsiteX21" fmla="*/ 117000 w 1090640"/>
                <a:gd name="connsiteY21" fmla="*/ 611857 h 1269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090640" h="1269433">
                  <a:moveTo>
                    <a:pt x="78538" y="657576"/>
                  </a:moveTo>
                  <a:lnTo>
                    <a:pt x="391016" y="657576"/>
                  </a:lnTo>
                  <a:lnTo>
                    <a:pt x="297936" y="767108"/>
                  </a:lnTo>
                  <a:lnTo>
                    <a:pt x="631736" y="767108"/>
                  </a:lnTo>
                  <a:lnTo>
                    <a:pt x="631736" y="657576"/>
                  </a:lnTo>
                  <a:lnTo>
                    <a:pt x="933982" y="657576"/>
                  </a:lnTo>
                  <a:lnTo>
                    <a:pt x="933982" y="767108"/>
                  </a:lnTo>
                  <a:lnTo>
                    <a:pt x="1090640" y="767108"/>
                  </a:lnTo>
                  <a:lnTo>
                    <a:pt x="1090640" y="1036150"/>
                  </a:lnTo>
                  <a:lnTo>
                    <a:pt x="933982" y="1036150"/>
                  </a:lnTo>
                  <a:lnTo>
                    <a:pt x="933982" y="1269433"/>
                  </a:lnTo>
                  <a:lnTo>
                    <a:pt x="631736" y="1269433"/>
                  </a:lnTo>
                  <a:lnTo>
                    <a:pt x="631736" y="1036150"/>
                  </a:lnTo>
                  <a:lnTo>
                    <a:pt x="0" y="1036150"/>
                  </a:lnTo>
                  <a:lnTo>
                    <a:pt x="0" y="750932"/>
                  </a:lnTo>
                  <a:close/>
                  <a:moveTo>
                    <a:pt x="631736" y="0"/>
                  </a:moveTo>
                  <a:lnTo>
                    <a:pt x="933982" y="0"/>
                  </a:lnTo>
                  <a:lnTo>
                    <a:pt x="933982" y="611857"/>
                  </a:lnTo>
                  <a:lnTo>
                    <a:pt x="631736" y="611857"/>
                  </a:lnTo>
                  <a:lnTo>
                    <a:pt x="631736" y="374309"/>
                  </a:lnTo>
                  <a:lnTo>
                    <a:pt x="429868" y="611857"/>
                  </a:lnTo>
                  <a:lnTo>
                    <a:pt x="117000" y="611857"/>
                  </a:lnTo>
                  <a:close/>
                </a:path>
              </a:pathLst>
            </a:cu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5DF5BF62-D1AD-4067-EEC3-5E7480BDFEDA}"/>
                </a:ext>
              </a:extLst>
            </p:cNvPr>
            <p:cNvSpPr/>
            <p:nvPr/>
          </p:nvSpPr>
          <p:spPr>
            <a:xfrm>
              <a:off x="9872625" y="1306831"/>
              <a:ext cx="1515053" cy="1005841"/>
            </a:xfrm>
            <a:custGeom>
              <a:avLst/>
              <a:gdLst>
                <a:gd name="connsiteX0" fmla="*/ 128886 w 1515053"/>
                <a:gd name="connsiteY0" fmla="*/ 0 h 1005841"/>
                <a:gd name="connsiteX1" fmla="*/ 1386167 w 1515053"/>
                <a:gd name="connsiteY1" fmla="*/ 0 h 1005841"/>
                <a:gd name="connsiteX2" fmla="*/ 1515053 w 1515053"/>
                <a:gd name="connsiteY2" fmla="*/ 128886 h 1005841"/>
                <a:gd name="connsiteX3" fmla="*/ 1515053 w 1515053"/>
                <a:gd name="connsiteY3" fmla="*/ 949778 h 1005841"/>
                <a:gd name="connsiteX4" fmla="*/ 1432997 w 1515053"/>
                <a:gd name="connsiteY4" fmla="*/ 949778 h 1005841"/>
                <a:gd name="connsiteX5" fmla="*/ 1432997 w 1515053"/>
                <a:gd name="connsiteY5" fmla="*/ 1005841 h 1005841"/>
                <a:gd name="connsiteX6" fmla="*/ 82055 w 1515053"/>
                <a:gd name="connsiteY6" fmla="*/ 1005841 h 1005841"/>
                <a:gd name="connsiteX7" fmla="*/ 82055 w 1515053"/>
                <a:gd name="connsiteY7" fmla="*/ 947397 h 1005841"/>
                <a:gd name="connsiteX8" fmla="*/ 0 w 1515053"/>
                <a:gd name="connsiteY8" fmla="*/ 947397 h 1005841"/>
                <a:gd name="connsiteX9" fmla="*/ 0 w 1515053"/>
                <a:gd name="connsiteY9" fmla="*/ 128886 h 1005841"/>
                <a:gd name="connsiteX10" fmla="*/ 128886 w 1515053"/>
                <a:gd name="connsiteY10" fmla="*/ 0 h 1005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15053" h="1005841">
                  <a:moveTo>
                    <a:pt x="128886" y="0"/>
                  </a:moveTo>
                  <a:lnTo>
                    <a:pt x="1386167" y="0"/>
                  </a:lnTo>
                  <a:cubicBezTo>
                    <a:pt x="1457349" y="0"/>
                    <a:pt x="1515053" y="57704"/>
                    <a:pt x="1515053" y="128886"/>
                  </a:cubicBezTo>
                  <a:lnTo>
                    <a:pt x="1515053" y="949778"/>
                  </a:lnTo>
                  <a:lnTo>
                    <a:pt x="1432997" y="949778"/>
                  </a:lnTo>
                  <a:lnTo>
                    <a:pt x="1432997" y="1005841"/>
                  </a:lnTo>
                  <a:lnTo>
                    <a:pt x="82055" y="1005841"/>
                  </a:lnTo>
                  <a:lnTo>
                    <a:pt x="82055" y="947397"/>
                  </a:lnTo>
                  <a:lnTo>
                    <a:pt x="0" y="947397"/>
                  </a:lnTo>
                  <a:lnTo>
                    <a:pt x="0" y="128886"/>
                  </a:lnTo>
                  <a:cubicBezTo>
                    <a:pt x="0" y="57704"/>
                    <a:pt x="57704" y="0"/>
                    <a:pt x="128886" y="0"/>
                  </a:cubicBezTo>
                  <a:close/>
                </a:path>
              </a:pathLst>
            </a:custGeom>
            <a:solidFill>
              <a:srgbClr val="A2B969">
                <a:lumMod val="50000"/>
                <a:alpha val="35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3241D3D7-C1BA-F604-FA7A-89843A706256}"/>
              </a:ext>
            </a:extLst>
          </p:cNvPr>
          <p:cNvGrpSpPr/>
          <p:nvPr/>
        </p:nvGrpSpPr>
        <p:grpSpPr>
          <a:xfrm>
            <a:off x="266700" y="4903920"/>
            <a:ext cx="1371600" cy="1819656"/>
            <a:chOff x="3071398" y="3937458"/>
            <a:chExt cx="1515053" cy="2057399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E516162E-CC44-B6BF-8F0F-B4DA237085C5}"/>
                </a:ext>
              </a:extLst>
            </p:cNvPr>
            <p:cNvSpPr/>
            <p:nvPr/>
          </p:nvSpPr>
          <p:spPr>
            <a:xfrm>
              <a:off x="3071398" y="3937458"/>
              <a:ext cx="1515053" cy="2057399"/>
            </a:xfrm>
            <a:custGeom>
              <a:avLst/>
              <a:gdLst>
                <a:gd name="connsiteX0" fmla="*/ 82055 w 1515053"/>
                <a:gd name="connsiteY0" fmla="*/ 1051559 h 2057399"/>
                <a:gd name="connsiteX1" fmla="*/ 248808 w 1515053"/>
                <a:gd name="connsiteY1" fmla="*/ 1051559 h 2057399"/>
                <a:gd name="connsiteX2" fmla="*/ 251499 w 1515053"/>
                <a:gd name="connsiteY2" fmla="*/ 1110885 h 2057399"/>
                <a:gd name="connsiteX3" fmla="*/ 1263363 w 1515053"/>
                <a:gd name="connsiteY3" fmla="*/ 1110885 h 2057399"/>
                <a:gd name="connsiteX4" fmla="*/ 1266052 w 1515053"/>
                <a:gd name="connsiteY4" fmla="*/ 1051559 h 2057399"/>
                <a:gd name="connsiteX5" fmla="*/ 1432997 w 1515053"/>
                <a:gd name="connsiteY5" fmla="*/ 1051559 h 2057399"/>
                <a:gd name="connsiteX6" fmla="*/ 1432997 w 1515053"/>
                <a:gd name="connsiteY6" fmla="*/ 1112383 h 2057399"/>
                <a:gd name="connsiteX7" fmla="*/ 1515053 w 1515053"/>
                <a:gd name="connsiteY7" fmla="*/ 1112383 h 2057399"/>
                <a:gd name="connsiteX8" fmla="*/ 1515053 w 1515053"/>
                <a:gd name="connsiteY8" fmla="*/ 1928513 h 2057399"/>
                <a:gd name="connsiteX9" fmla="*/ 1386167 w 1515053"/>
                <a:gd name="connsiteY9" fmla="*/ 2057399 h 2057399"/>
                <a:gd name="connsiteX10" fmla="*/ 128886 w 1515053"/>
                <a:gd name="connsiteY10" fmla="*/ 2057399 h 2057399"/>
                <a:gd name="connsiteX11" fmla="*/ 0 w 1515053"/>
                <a:gd name="connsiteY11" fmla="*/ 1928513 h 2057399"/>
                <a:gd name="connsiteX12" fmla="*/ 0 w 1515053"/>
                <a:gd name="connsiteY12" fmla="*/ 1110002 h 2057399"/>
                <a:gd name="connsiteX13" fmla="*/ 82055 w 1515053"/>
                <a:gd name="connsiteY13" fmla="*/ 1110002 h 2057399"/>
                <a:gd name="connsiteX14" fmla="*/ 128886 w 1515053"/>
                <a:gd name="connsiteY14" fmla="*/ 0 h 2057399"/>
                <a:gd name="connsiteX15" fmla="*/ 1386167 w 1515053"/>
                <a:gd name="connsiteY15" fmla="*/ 0 h 2057399"/>
                <a:gd name="connsiteX16" fmla="*/ 1515053 w 1515053"/>
                <a:gd name="connsiteY16" fmla="*/ 128886 h 2057399"/>
                <a:gd name="connsiteX17" fmla="*/ 1515053 w 1515053"/>
                <a:gd name="connsiteY17" fmla="*/ 949778 h 2057399"/>
                <a:gd name="connsiteX18" fmla="*/ 1432997 w 1515053"/>
                <a:gd name="connsiteY18" fmla="*/ 949778 h 2057399"/>
                <a:gd name="connsiteX19" fmla="*/ 1432997 w 1515053"/>
                <a:gd name="connsiteY19" fmla="*/ 1005841 h 2057399"/>
                <a:gd name="connsiteX20" fmla="*/ 1266720 w 1515053"/>
                <a:gd name="connsiteY20" fmla="*/ 1005841 h 2057399"/>
                <a:gd name="connsiteX21" fmla="*/ 1261957 w 1515053"/>
                <a:gd name="connsiteY21" fmla="*/ 924741 h 2057399"/>
                <a:gd name="connsiteX22" fmla="*/ 252351 w 1515053"/>
                <a:gd name="connsiteY22" fmla="*/ 924741 h 2057399"/>
                <a:gd name="connsiteX23" fmla="*/ 248404 w 1515053"/>
                <a:gd name="connsiteY23" fmla="*/ 1005841 h 2057399"/>
                <a:gd name="connsiteX24" fmla="*/ 82055 w 1515053"/>
                <a:gd name="connsiteY24" fmla="*/ 1005841 h 2057399"/>
                <a:gd name="connsiteX25" fmla="*/ 82055 w 1515053"/>
                <a:gd name="connsiteY25" fmla="*/ 947397 h 2057399"/>
                <a:gd name="connsiteX26" fmla="*/ 0 w 1515053"/>
                <a:gd name="connsiteY26" fmla="*/ 947397 h 2057399"/>
                <a:gd name="connsiteX27" fmla="*/ 0 w 1515053"/>
                <a:gd name="connsiteY27" fmla="*/ 128886 h 2057399"/>
                <a:gd name="connsiteX28" fmla="*/ 128886 w 1515053"/>
                <a:gd name="connsiteY28" fmla="*/ 0 h 2057399"/>
                <a:gd name="connsiteX0" fmla="*/ 82055 w 1515053"/>
                <a:gd name="connsiteY0" fmla="*/ 1051559 h 2057399"/>
                <a:gd name="connsiteX1" fmla="*/ 248808 w 1515053"/>
                <a:gd name="connsiteY1" fmla="*/ 1051559 h 2057399"/>
                <a:gd name="connsiteX2" fmla="*/ 251499 w 1515053"/>
                <a:gd name="connsiteY2" fmla="*/ 1110885 h 2057399"/>
                <a:gd name="connsiteX3" fmla="*/ 1263363 w 1515053"/>
                <a:gd name="connsiteY3" fmla="*/ 1110885 h 2057399"/>
                <a:gd name="connsiteX4" fmla="*/ 1266052 w 1515053"/>
                <a:gd name="connsiteY4" fmla="*/ 1051559 h 2057399"/>
                <a:gd name="connsiteX5" fmla="*/ 1432997 w 1515053"/>
                <a:gd name="connsiteY5" fmla="*/ 1051559 h 2057399"/>
                <a:gd name="connsiteX6" fmla="*/ 1432997 w 1515053"/>
                <a:gd name="connsiteY6" fmla="*/ 1112383 h 2057399"/>
                <a:gd name="connsiteX7" fmla="*/ 1515053 w 1515053"/>
                <a:gd name="connsiteY7" fmla="*/ 1112383 h 2057399"/>
                <a:gd name="connsiteX8" fmla="*/ 1515053 w 1515053"/>
                <a:gd name="connsiteY8" fmla="*/ 1928513 h 2057399"/>
                <a:gd name="connsiteX9" fmla="*/ 1386167 w 1515053"/>
                <a:gd name="connsiteY9" fmla="*/ 2057399 h 2057399"/>
                <a:gd name="connsiteX10" fmla="*/ 128886 w 1515053"/>
                <a:gd name="connsiteY10" fmla="*/ 2057399 h 2057399"/>
                <a:gd name="connsiteX11" fmla="*/ 0 w 1515053"/>
                <a:gd name="connsiteY11" fmla="*/ 1928513 h 2057399"/>
                <a:gd name="connsiteX12" fmla="*/ 0 w 1515053"/>
                <a:gd name="connsiteY12" fmla="*/ 1110002 h 2057399"/>
                <a:gd name="connsiteX13" fmla="*/ 82055 w 1515053"/>
                <a:gd name="connsiteY13" fmla="*/ 1110002 h 2057399"/>
                <a:gd name="connsiteX14" fmla="*/ 82055 w 1515053"/>
                <a:gd name="connsiteY14" fmla="*/ 1051559 h 2057399"/>
                <a:gd name="connsiteX15" fmla="*/ 128886 w 1515053"/>
                <a:gd name="connsiteY15" fmla="*/ 0 h 2057399"/>
                <a:gd name="connsiteX16" fmla="*/ 1386167 w 1515053"/>
                <a:gd name="connsiteY16" fmla="*/ 0 h 2057399"/>
                <a:gd name="connsiteX17" fmla="*/ 1515053 w 1515053"/>
                <a:gd name="connsiteY17" fmla="*/ 128886 h 2057399"/>
                <a:gd name="connsiteX18" fmla="*/ 1515053 w 1515053"/>
                <a:gd name="connsiteY18" fmla="*/ 949778 h 2057399"/>
                <a:gd name="connsiteX19" fmla="*/ 1432997 w 1515053"/>
                <a:gd name="connsiteY19" fmla="*/ 949778 h 2057399"/>
                <a:gd name="connsiteX20" fmla="*/ 1432997 w 1515053"/>
                <a:gd name="connsiteY20" fmla="*/ 1005841 h 2057399"/>
                <a:gd name="connsiteX21" fmla="*/ 1266720 w 1515053"/>
                <a:gd name="connsiteY21" fmla="*/ 1005841 h 2057399"/>
                <a:gd name="connsiteX22" fmla="*/ 1261957 w 1515053"/>
                <a:gd name="connsiteY22" fmla="*/ 924741 h 2057399"/>
                <a:gd name="connsiteX23" fmla="*/ 248404 w 1515053"/>
                <a:gd name="connsiteY23" fmla="*/ 1005841 h 2057399"/>
                <a:gd name="connsiteX24" fmla="*/ 82055 w 1515053"/>
                <a:gd name="connsiteY24" fmla="*/ 1005841 h 2057399"/>
                <a:gd name="connsiteX25" fmla="*/ 82055 w 1515053"/>
                <a:gd name="connsiteY25" fmla="*/ 947397 h 2057399"/>
                <a:gd name="connsiteX26" fmla="*/ 0 w 1515053"/>
                <a:gd name="connsiteY26" fmla="*/ 947397 h 2057399"/>
                <a:gd name="connsiteX27" fmla="*/ 0 w 1515053"/>
                <a:gd name="connsiteY27" fmla="*/ 128886 h 2057399"/>
                <a:gd name="connsiteX28" fmla="*/ 128886 w 1515053"/>
                <a:gd name="connsiteY28" fmla="*/ 0 h 2057399"/>
                <a:gd name="connsiteX0" fmla="*/ 82055 w 1515053"/>
                <a:gd name="connsiteY0" fmla="*/ 1051559 h 2057399"/>
                <a:gd name="connsiteX1" fmla="*/ 248808 w 1515053"/>
                <a:gd name="connsiteY1" fmla="*/ 1051559 h 2057399"/>
                <a:gd name="connsiteX2" fmla="*/ 251499 w 1515053"/>
                <a:gd name="connsiteY2" fmla="*/ 1110885 h 2057399"/>
                <a:gd name="connsiteX3" fmla="*/ 1263363 w 1515053"/>
                <a:gd name="connsiteY3" fmla="*/ 1110885 h 2057399"/>
                <a:gd name="connsiteX4" fmla="*/ 1266052 w 1515053"/>
                <a:gd name="connsiteY4" fmla="*/ 1051559 h 2057399"/>
                <a:gd name="connsiteX5" fmla="*/ 1432997 w 1515053"/>
                <a:gd name="connsiteY5" fmla="*/ 1051559 h 2057399"/>
                <a:gd name="connsiteX6" fmla="*/ 1432997 w 1515053"/>
                <a:gd name="connsiteY6" fmla="*/ 1112383 h 2057399"/>
                <a:gd name="connsiteX7" fmla="*/ 1515053 w 1515053"/>
                <a:gd name="connsiteY7" fmla="*/ 1112383 h 2057399"/>
                <a:gd name="connsiteX8" fmla="*/ 1515053 w 1515053"/>
                <a:gd name="connsiteY8" fmla="*/ 1928513 h 2057399"/>
                <a:gd name="connsiteX9" fmla="*/ 1386167 w 1515053"/>
                <a:gd name="connsiteY9" fmla="*/ 2057399 h 2057399"/>
                <a:gd name="connsiteX10" fmla="*/ 128886 w 1515053"/>
                <a:gd name="connsiteY10" fmla="*/ 2057399 h 2057399"/>
                <a:gd name="connsiteX11" fmla="*/ 0 w 1515053"/>
                <a:gd name="connsiteY11" fmla="*/ 1928513 h 2057399"/>
                <a:gd name="connsiteX12" fmla="*/ 0 w 1515053"/>
                <a:gd name="connsiteY12" fmla="*/ 1110002 h 2057399"/>
                <a:gd name="connsiteX13" fmla="*/ 82055 w 1515053"/>
                <a:gd name="connsiteY13" fmla="*/ 1110002 h 2057399"/>
                <a:gd name="connsiteX14" fmla="*/ 82055 w 1515053"/>
                <a:gd name="connsiteY14" fmla="*/ 1051559 h 2057399"/>
                <a:gd name="connsiteX15" fmla="*/ 128886 w 1515053"/>
                <a:gd name="connsiteY15" fmla="*/ 0 h 2057399"/>
                <a:gd name="connsiteX16" fmla="*/ 1386167 w 1515053"/>
                <a:gd name="connsiteY16" fmla="*/ 0 h 2057399"/>
                <a:gd name="connsiteX17" fmla="*/ 1515053 w 1515053"/>
                <a:gd name="connsiteY17" fmla="*/ 128886 h 2057399"/>
                <a:gd name="connsiteX18" fmla="*/ 1515053 w 1515053"/>
                <a:gd name="connsiteY18" fmla="*/ 949778 h 2057399"/>
                <a:gd name="connsiteX19" fmla="*/ 1432997 w 1515053"/>
                <a:gd name="connsiteY19" fmla="*/ 949778 h 2057399"/>
                <a:gd name="connsiteX20" fmla="*/ 1432997 w 1515053"/>
                <a:gd name="connsiteY20" fmla="*/ 1005841 h 2057399"/>
                <a:gd name="connsiteX21" fmla="*/ 1266720 w 1515053"/>
                <a:gd name="connsiteY21" fmla="*/ 1005841 h 2057399"/>
                <a:gd name="connsiteX22" fmla="*/ 248404 w 1515053"/>
                <a:gd name="connsiteY22" fmla="*/ 1005841 h 2057399"/>
                <a:gd name="connsiteX23" fmla="*/ 82055 w 1515053"/>
                <a:gd name="connsiteY23" fmla="*/ 1005841 h 2057399"/>
                <a:gd name="connsiteX24" fmla="*/ 82055 w 1515053"/>
                <a:gd name="connsiteY24" fmla="*/ 947397 h 2057399"/>
                <a:gd name="connsiteX25" fmla="*/ 0 w 1515053"/>
                <a:gd name="connsiteY25" fmla="*/ 947397 h 2057399"/>
                <a:gd name="connsiteX26" fmla="*/ 0 w 1515053"/>
                <a:gd name="connsiteY26" fmla="*/ 128886 h 2057399"/>
                <a:gd name="connsiteX27" fmla="*/ 128886 w 1515053"/>
                <a:gd name="connsiteY27" fmla="*/ 0 h 2057399"/>
                <a:gd name="connsiteX0" fmla="*/ 82055 w 1515053"/>
                <a:gd name="connsiteY0" fmla="*/ 1051559 h 2057399"/>
                <a:gd name="connsiteX1" fmla="*/ 248808 w 1515053"/>
                <a:gd name="connsiteY1" fmla="*/ 1051559 h 2057399"/>
                <a:gd name="connsiteX2" fmla="*/ 251499 w 1515053"/>
                <a:gd name="connsiteY2" fmla="*/ 1110885 h 2057399"/>
                <a:gd name="connsiteX3" fmla="*/ 1263363 w 1515053"/>
                <a:gd name="connsiteY3" fmla="*/ 1110885 h 2057399"/>
                <a:gd name="connsiteX4" fmla="*/ 1266052 w 1515053"/>
                <a:gd name="connsiteY4" fmla="*/ 1051559 h 2057399"/>
                <a:gd name="connsiteX5" fmla="*/ 1432997 w 1515053"/>
                <a:gd name="connsiteY5" fmla="*/ 1051559 h 2057399"/>
                <a:gd name="connsiteX6" fmla="*/ 1432997 w 1515053"/>
                <a:gd name="connsiteY6" fmla="*/ 1112383 h 2057399"/>
                <a:gd name="connsiteX7" fmla="*/ 1515053 w 1515053"/>
                <a:gd name="connsiteY7" fmla="*/ 1112383 h 2057399"/>
                <a:gd name="connsiteX8" fmla="*/ 1515053 w 1515053"/>
                <a:gd name="connsiteY8" fmla="*/ 1928513 h 2057399"/>
                <a:gd name="connsiteX9" fmla="*/ 1386167 w 1515053"/>
                <a:gd name="connsiteY9" fmla="*/ 2057399 h 2057399"/>
                <a:gd name="connsiteX10" fmla="*/ 128886 w 1515053"/>
                <a:gd name="connsiteY10" fmla="*/ 2057399 h 2057399"/>
                <a:gd name="connsiteX11" fmla="*/ 0 w 1515053"/>
                <a:gd name="connsiteY11" fmla="*/ 1928513 h 2057399"/>
                <a:gd name="connsiteX12" fmla="*/ 0 w 1515053"/>
                <a:gd name="connsiteY12" fmla="*/ 1110002 h 2057399"/>
                <a:gd name="connsiteX13" fmla="*/ 82055 w 1515053"/>
                <a:gd name="connsiteY13" fmla="*/ 1110002 h 2057399"/>
                <a:gd name="connsiteX14" fmla="*/ 82055 w 1515053"/>
                <a:gd name="connsiteY14" fmla="*/ 1051559 h 2057399"/>
                <a:gd name="connsiteX15" fmla="*/ 128886 w 1515053"/>
                <a:gd name="connsiteY15" fmla="*/ 0 h 2057399"/>
                <a:gd name="connsiteX16" fmla="*/ 1386167 w 1515053"/>
                <a:gd name="connsiteY16" fmla="*/ 0 h 2057399"/>
                <a:gd name="connsiteX17" fmla="*/ 1515053 w 1515053"/>
                <a:gd name="connsiteY17" fmla="*/ 128886 h 2057399"/>
                <a:gd name="connsiteX18" fmla="*/ 1515053 w 1515053"/>
                <a:gd name="connsiteY18" fmla="*/ 949778 h 2057399"/>
                <a:gd name="connsiteX19" fmla="*/ 1432997 w 1515053"/>
                <a:gd name="connsiteY19" fmla="*/ 949778 h 2057399"/>
                <a:gd name="connsiteX20" fmla="*/ 1432997 w 1515053"/>
                <a:gd name="connsiteY20" fmla="*/ 1005841 h 2057399"/>
                <a:gd name="connsiteX21" fmla="*/ 248404 w 1515053"/>
                <a:gd name="connsiteY21" fmla="*/ 1005841 h 2057399"/>
                <a:gd name="connsiteX22" fmla="*/ 82055 w 1515053"/>
                <a:gd name="connsiteY22" fmla="*/ 1005841 h 2057399"/>
                <a:gd name="connsiteX23" fmla="*/ 82055 w 1515053"/>
                <a:gd name="connsiteY23" fmla="*/ 947397 h 2057399"/>
                <a:gd name="connsiteX24" fmla="*/ 0 w 1515053"/>
                <a:gd name="connsiteY24" fmla="*/ 947397 h 2057399"/>
                <a:gd name="connsiteX25" fmla="*/ 0 w 1515053"/>
                <a:gd name="connsiteY25" fmla="*/ 128886 h 2057399"/>
                <a:gd name="connsiteX26" fmla="*/ 128886 w 1515053"/>
                <a:gd name="connsiteY26" fmla="*/ 0 h 2057399"/>
                <a:gd name="connsiteX0" fmla="*/ 82055 w 1515053"/>
                <a:gd name="connsiteY0" fmla="*/ 1051559 h 2057399"/>
                <a:gd name="connsiteX1" fmla="*/ 248808 w 1515053"/>
                <a:gd name="connsiteY1" fmla="*/ 1051559 h 2057399"/>
                <a:gd name="connsiteX2" fmla="*/ 251499 w 1515053"/>
                <a:gd name="connsiteY2" fmla="*/ 1110885 h 2057399"/>
                <a:gd name="connsiteX3" fmla="*/ 1263363 w 1515053"/>
                <a:gd name="connsiteY3" fmla="*/ 1110885 h 2057399"/>
                <a:gd name="connsiteX4" fmla="*/ 1266052 w 1515053"/>
                <a:gd name="connsiteY4" fmla="*/ 1051559 h 2057399"/>
                <a:gd name="connsiteX5" fmla="*/ 1432997 w 1515053"/>
                <a:gd name="connsiteY5" fmla="*/ 1051559 h 2057399"/>
                <a:gd name="connsiteX6" fmla="*/ 1432997 w 1515053"/>
                <a:gd name="connsiteY6" fmla="*/ 1112383 h 2057399"/>
                <a:gd name="connsiteX7" fmla="*/ 1515053 w 1515053"/>
                <a:gd name="connsiteY7" fmla="*/ 1112383 h 2057399"/>
                <a:gd name="connsiteX8" fmla="*/ 1515053 w 1515053"/>
                <a:gd name="connsiteY8" fmla="*/ 1928513 h 2057399"/>
                <a:gd name="connsiteX9" fmla="*/ 1386167 w 1515053"/>
                <a:gd name="connsiteY9" fmla="*/ 2057399 h 2057399"/>
                <a:gd name="connsiteX10" fmla="*/ 128886 w 1515053"/>
                <a:gd name="connsiteY10" fmla="*/ 2057399 h 2057399"/>
                <a:gd name="connsiteX11" fmla="*/ 0 w 1515053"/>
                <a:gd name="connsiteY11" fmla="*/ 1928513 h 2057399"/>
                <a:gd name="connsiteX12" fmla="*/ 0 w 1515053"/>
                <a:gd name="connsiteY12" fmla="*/ 1110002 h 2057399"/>
                <a:gd name="connsiteX13" fmla="*/ 82055 w 1515053"/>
                <a:gd name="connsiteY13" fmla="*/ 1110002 h 2057399"/>
                <a:gd name="connsiteX14" fmla="*/ 82055 w 1515053"/>
                <a:gd name="connsiteY14" fmla="*/ 1051559 h 2057399"/>
                <a:gd name="connsiteX15" fmla="*/ 128886 w 1515053"/>
                <a:gd name="connsiteY15" fmla="*/ 0 h 2057399"/>
                <a:gd name="connsiteX16" fmla="*/ 1386167 w 1515053"/>
                <a:gd name="connsiteY16" fmla="*/ 0 h 2057399"/>
                <a:gd name="connsiteX17" fmla="*/ 1515053 w 1515053"/>
                <a:gd name="connsiteY17" fmla="*/ 128886 h 2057399"/>
                <a:gd name="connsiteX18" fmla="*/ 1515053 w 1515053"/>
                <a:gd name="connsiteY18" fmla="*/ 949778 h 2057399"/>
                <a:gd name="connsiteX19" fmla="*/ 1432997 w 1515053"/>
                <a:gd name="connsiteY19" fmla="*/ 949778 h 2057399"/>
                <a:gd name="connsiteX20" fmla="*/ 1432997 w 1515053"/>
                <a:gd name="connsiteY20" fmla="*/ 1005841 h 2057399"/>
                <a:gd name="connsiteX21" fmla="*/ 82055 w 1515053"/>
                <a:gd name="connsiteY21" fmla="*/ 1005841 h 2057399"/>
                <a:gd name="connsiteX22" fmla="*/ 82055 w 1515053"/>
                <a:gd name="connsiteY22" fmla="*/ 947397 h 2057399"/>
                <a:gd name="connsiteX23" fmla="*/ 0 w 1515053"/>
                <a:gd name="connsiteY23" fmla="*/ 947397 h 2057399"/>
                <a:gd name="connsiteX24" fmla="*/ 0 w 1515053"/>
                <a:gd name="connsiteY24" fmla="*/ 128886 h 2057399"/>
                <a:gd name="connsiteX25" fmla="*/ 128886 w 1515053"/>
                <a:gd name="connsiteY25" fmla="*/ 0 h 2057399"/>
                <a:gd name="connsiteX0" fmla="*/ 82055 w 1515053"/>
                <a:gd name="connsiteY0" fmla="*/ 1051559 h 2057399"/>
                <a:gd name="connsiteX1" fmla="*/ 251499 w 1515053"/>
                <a:gd name="connsiteY1" fmla="*/ 1110885 h 2057399"/>
                <a:gd name="connsiteX2" fmla="*/ 1263363 w 1515053"/>
                <a:gd name="connsiteY2" fmla="*/ 1110885 h 2057399"/>
                <a:gd name="connsiteX3" fmla="*/ 1266052 w 1515053"/>
                <a:gd name="connsiteY3" fmla="*/ 1051559 h 2057399"/>
                <a:gd name="connsiteX4" fmla="*/ 1432997 w 1515053"/>
                <a:gd name="connsiteY4" fmla="*/ 1051559 h 2057399"/>
                <a:gd name="connsiteX5" fmla="*/ 1432997 w 1515053"/>
                <a:gd name="connsiteY5" fmla="*/ 1112383 h 2057399"/>
                <a:gd name="connsiteX6" fmla="*/ 1515053 w 1515053"/>
                <a:gd name="connsiteY6" fmla="*/ 1112383 h 2057399"/>
                <a:gd name="connsiteX7" fmla="*/ 1515053 w 1515053"/>
                <a:gd name="connsiteY7" fmla="*/ 1928513 h 2057399"/>
                <a:gd name="connsiteX8" fmla="*/ 1386167 w 1515053"/>
                <a:gd name="connsiteY8" fmla="*/ 2057399 h 2057399"/>
                <a:gd name="connsiteX9" fmla="*/ 128886 w 1515053"/>
                <a:gd name="connsiteY9" fmla="*/ 2057399 h 2057399"/>
                <a:gd name="connsiteX10" fmla="*/ 0 w 1515053"/>
                <a:gd name="connsiteY10" fmla="*/ 1928513 h 2057399"/>
                <a:gd name="connsiteX11" fmla="*/ 0 w 1515053"/>
                <a:gd name="connsiteY11" fmla="*/ 1110002 h 2057399"/>
                <a:gd name="connsiteX12" fmla="*/ 82055 w 1515053"/>
                <a:gd name="connsiteY12" fmla="*/ 1110002 h 2057399"/>
                <a:gd name="connsiteX13" fmla="*/ 82055 w 1515053"/>
                <a:gd name="connsiteY13" fmla="*/ 1051559 h 2057399"/>
                <a:gd name="connsiteX14" fmla="*/ 128886 w 1515053"/>
                <a:gd name="connsiteY14" fmla="*/ 0 h 2057399"/>
                <a:gd name="connsiteX15" fmla="*/ 1386167 w 1515053"/>
                <a:gd name="connsiteY15" fmla="*/ 0 h 2057399"/>
                <a:gd name="connsiteX16" fmla="*/ 1515053 w 1515053"/>
                <a:gd name="connsiteY16" fmla="*/ 128886 h 2057399"/>
                <a:gd name="connsiteX17" fmla="*/ 1515053 w 1515053"/>
                <a:gd name="connsiteY17" fmla="*/ 949778 h 2057399"/>
                <a:gd name="connsiteX18" fmla="*/ 1432997 w 1515053"/>
                <a:gd name="connsiteY18" fmla="*/ 949778 h 2057399"/>
                <a:gd name="connsiteX19" fmla="*/ 1432997 w 1515053"/>
                <a:gd name="connsiteY19" fmla="*/ 1005841 h 2057399"/>
                <a:gd name="connsiteX20" fmla="*/ 82055 w 1515053"/>
                <a:gd name="connsiteY20" fmla="*/ 1005841 h 2057399"/>
                <a:gd name="connsiteX21" fmla="*/ 82055 w 1515053"/>
                <a:gd name="connsiteY21" fmla="*/ 947397 h 2057399"/>
                <a:gd name="connsiteX22" fmla="*/ 0 w 1515053"/>
                <a:gd name="connsiteY22" fmla="*/ 947397 h 2057399"/>
                <a:gd name="connsiteX23" fmla="*/ 0 w 1515053"/>
                <a:gd name="connsiteY23" fmla="*/ 128886 h 2057399"/>
                <a:gd name="connsiteX24" fmla="*/ 128886 w 1515053"/>
                <a:gd name="connsiteY24" fmla="*/ 0 h 2057399"/>
                <a:gd name="connsiteX0" fmla="*/ 82055 w 1515053"/>
                <a:gd name="connsiteY0" fmla="*/ 1051559 h 2057399"/>
                <a:gd name="connsiteX1" fmla="*/ 1263363 w 1515053"/>
                <a:gd name="connsiteY1" fmla="*/ 1110885 h 2057399"/>
                <a:gd name="connsiteX2" fmla="*/ 1266052 w 1515053"/>
                <a:gd name="connsiteY2" fmla="*/ 1051559 h 2057399"/>
                <a:gd name="connsiteX3" fmla="*/ 1432997 w 1515053"/>
                <a:gd name="connsiteY3" fmla="*/ 1051559 h 2057399"/>
                <a:gd name="connsiteX4" fmla="*/ 1432997 w 1515053"/>
                <a:gd name="connsiteY4" fmla="*/ 1112383 h 2057399"/>
                <a:gd name="connsiteX5" fmla="*/ 1515053 w 1515053"/>
                <a:gd name="connsiteY5" fmla="*/ 1112383 h 2057399"/>
                <a:gd name="connsiteX6" fmla="*/ 1515053 w 1515053"/>
                <a:gd name="connsiteY6" fmla="*/ 1928513 h 2057399"/>
                <a:gd name="connsiteX7" fmla="*/ 1386167 w 1515053"/>
                <a:gd name="connsiteY7" fmla="*/ 2057399 h 2057399"/>
                <a:gd name="connsiteX8" fmla="*/ 128886 w 1515053"/>
                <a:gd name="connsiteY8" fmla="*/ 2057399 h 2057399"/>
                <a:gd name="connsiteX9" fmla="*/ 0 w 1515053"/>
                <a:gd name="connsiteY9" fmla="*/ 1928513 h 2057399"/>
                <a:gd name="connsiteX10" fmla="*/ 0 w 1515053"/>
                <a:gd name="connsiteY10" fmla="*/ 1110002 h 2057399"/>
                <a:gd name="connsiteX11" fmla="*/ 82055 w 1515053"/>
                <a:gd name="connsiteY11" fmla="*/ 1110002 h 2057399"/>
                <a:gd name="connsiteX12" fmla="*/ 82055 w 1515053"/>
                <a:gd name="connsiteY12" fmla="*/ 1051559 h 2057399"/>
                <a:gd name="connsiteX13" fmla="*/ 128886 w 1515053"/>
                <a:gd name="connsiteY13" fmla="*/ 0 h 2057399"/>
                <a:gd name="connsiteX14" fmla="*/ 1386167 w 1515053"/>
                <a:gd name="connsiteY14" fmla="*/ 0 h 2057399"/>
                <a:gd name="connsiteX15" fmla="*/ 1515053 w 1515053"/>
                <a:gd name="connsiteY15" fmla="*/ 128886 h 2057399"/>
                <a:gd name="connsiteX16" fmla="*/ 1515053 w 1515053"/>
                <a:gd name="connsiteY16" fmla="*/ 949778 h 2057399"/>
                <a:gd name="connsiteX17" fmla="*/ 1432997 w 1515053"/>
                <a:gd name="connsiteY17" fmla="*/ 949778 h 2057399"/>
                <a:gd name="connsiteX18" fmla="*/ 1432997 w 1515053"/>
                <a:gd name="connsiteY18" fmla="*/ 1005841 h 2057399"/>
                <a:gd name="connsiteX19" fmla="*/ 82055 w 1515053"/>
                <a:gd name="connsiteY19" fmla="*/ 1005841 h 2057399"/>
                <a:gd name="connsiteX20" fmla="*/ 82055 w 1515053"/>
                <a:gd name="connsiteY20" fmla="*/ 947397 h 2057399"/>
                <a:gd name="connsiteX21" fmla="*/ 0 w 1515053"/>
                <a:gd name="connsiteY21" fmla="*/ 947397 h 2057399"/>
                <a:gd name="connsiteX22" fmla="*/ 0 w 1515053"/>
                <a:gd name="connsiteY22" fmla="*/ 128886 h 2057399"/>
                <a:gd name="connsiteX23" fmla="*/ 128886 w 1515053"/>
                <a:gd name="connsiteY23" fmla="*/ 0 h 2057399"/>
                <a:gd name="connsiteX0" fmla="*/ 82055 w 1515053"/>
                <a:gd name="connsiteY0" fmla="*/ 1051559 h 2057399"/>
                <a:gd name="connsiteX1" fmla="*/ 1266052 w 1515053"/>
                <a:gd name="connsiteY1" fmla="*/ 1051559 h 2057399"/>
                <a:gd name="connsiteX2" fmla="*/ 1432997 w 1515053"/>
                <a:gd name="connsiteY2" fmla="*/ 1051559 h 2057399"/>
                <a:gd name="connsiteX3" fmla="*/ 1432997 w 1515053"/>
                <a:gd name="connsiteY3" fmla="*/ 1112383 h 2057399"/>
                <a:gd name="connsiteX4" fmla="*/ 1515053 w 1515053"/>
                <a:gd name="connsiteY4" fmla="*/ 1112383 h 2057399"/>
                <a:gd name="connsiteX5" fmla="*/ 1515053 w 1515053"/>
                <a:gd name="connsiteY5" fmla="*/ 1928513 h 2057399"/>
                <a:gd name="connsiteX6" fmla="*/ 1386167 w 1515053"/>
                <a:gd name="connsiteY6" fmla="*/ 2057399 h 2057399"/>
                <a:gd name="connsiteX7" fmla="*/ 128886 w 1515053"/>
                <a:gd name="connsiteY7" fmla="*/ 2057399 h 2057399"/>
                <a:gd name="connsiteX8" fmla="*/ 0 w 1515053"/>
                <a:gd name="connsiteY8" fmla="*/ 1928513 h 2057399"/>
                <a:gd name="connsiteX9" fmla="*/ 0 w 1515053"/>
                <a:gd name="connsiteY9" fmla="*/ 1110002 h 2057399"/>
                <a:gd name="connsiteX10" fmla="*/ 82055 w 1515053"/>
                <a:gd name="connsiteY10" fmla="*/ 1110002 h 2057399"/>
                <a:gd name="connsiteX11" fmla="*/ 82055 w 1515053"/>
                <a:gd name="connsiteY11" fmla="*/ 1051559 h 2057399"/>
                <a:gd name="connsiteX12" fmla="*/ 128886 w 1515053"/>
                <a:gd name="connsiteY12" fmla="*/ 0 h 2057399"/>
                <a:gd name="connsiteX13" fmla="*/ 1386167 w 1515053"/>
                <a:gd name="connsiteY13" fmla="*/ 0 h 2057399"/>
                <a:gd name="connsiteX14" fmla="*/ 1515053 w 1515053"/>
                <a:gd name="connsiteY14" fmla="*/ 128886 h 2057399"/>
                <a:gd name="connsiteX15" fmla="*/ 1515053 w 1515053"/>
                <a:gd name="connsiteY15" fmla="*/ 949778 h 2057399"/>
                <a:gd name="connsiteX16" fmla="*/ 1432997 w 1515053"/>
                <a:gd name="connsiteY16" fmla="*/ 949778 h 2057399"/>
                <a:gd name="connsiteX17" fmla="*/ 1432997 w 1515053"/>
                <a:gd name="connsiteY17" fmla="*/ 1005841 h 2057399"/>
                <a:gd name="connsiteX18" fmla="*/ 82055 w 1515053"/>
                <a:gd name="connsiteY18" fmla="*/ 1005841 h 2057399"/>
                <a:gd name="connsiteX19" fmla="*/ 82055 w 1515053"/>
                <a:gd name="connsiteY19" fmla="*/ 947397 h 2057399"/>
                <a:gd name="connsiteX20" fmla="*/ 0 w 1515053"/>
                <a:gd name="connsiteY20" fmla="*/ 947397 h 2057399"/>
                <a:gd name="connsiteX21" fmla="*/ 0 w 1515053"/>
                <a:gd name="connsiteY21" fmla="*/ 128886 h 2057399"/>
                <a:gd name="connsiteX22" fmla="*/ 128886 w 1515053"/>
                <a:gd name="connsiteY22" fmla="*/ 0 h 2057399"/>
                <a:gd name="connsiteX0" fmla="*/ 82055 w 1515053"/>
                <a:gd name="connsiteY0" fmla="*/ 1051559 h 2057399"/>
                <a:gd name="connsiteX1" fmla="*/ 1432997 w 1515053"/>
                <a:gd name="connsiteY1" fmla="*/ 1051559 h 2057399"/>
                <a:gd name="connsiteX2" fmla="*/ 1432997 w 1515053"/>
                <a:gd name="connsiteY2" fmla="*/ 1112383 h 2057399"/>
                <a:gd name="connsiteX3" fmla="*/ 1515053 w 1515053"/>
                <a:gd name="connsiteY3" fmla="*/ 1112383 h 2057399"/>
                <a:gd name="connsiteX4" fmla="*/ 1515053 w 1515053"/>
                <a:gd name="connsiteY4" fmla="*/ 1928513 h 2057399"/>
                <a:gd name="connsiteX5" fmla="*/ 1386167 w 1515053"/>
                <a:gd name="connsiteY5" fmla="*/ 2057399 h 2057399"/>
                <a:gd name="connsiteX6" fmla="*/ 128886 w 1515053"/>
                <a:gd name="connsiteY6" fmla="*/ 2057399 h 2057399"/>
                <a:gd name="connsiteX7" fmla="*/ 0 w 1515053"/>
                <a:gd name="connsiteY7" fmla="*/ 1928513 h 2057399"/>
                <a:gd name="connsiteX8" fmla="*/ 0 w 1515053"/>
                <a:gd name="connsiteY8" fmla="*/ 1110002 h 2057399"/>
                <a:gd name="connsiteX9" fmla="*/ 82055 w 1515053"/>
                <a:gd name="connsiteY9" fmla="*/ 1110002 h 2057399"/>
                <a:gd name="connsiteX10" fmla="*/ 82055 w 1515053"/>
                <a:gd name="connsiteY10" fmla="*/ 1051559 h 2057399"/>
                <a:gd name="connsiteX11" fmla="*/ 128886 w 1515053"/>
                <a:gd name="connsiteY11" fmla="*/ 0 h 2057399"/>
                <a:gd name="connsiteX12" fmla="*/ 1386167 w 1515053"/>
                <a:gd name="connsiteY12" fmla="*/ 0 h 2057399"/>
                <a:gd name="connsiteX13" fmla="*/ 1515053 w 1515053"/>
                <a:gd name="connsiteY13" fmla="*/ 128886 h 2057399"/>
                <a:gd name="connsiteX14" fmla="*/ 1515053 w 1515053"/>
                <a:gd name="connsiteY14" fmla="*/ 949778 h 2057399"/>
                <a:gd name="connsiteX15" fmla="*/ 1432997 w 1515053"/>
                <a:gd name="connsiteY15" fmla="*/ 949778 h 2057399"/>
                <a:gd name="connsiteX16" fmla="*/ 1432997 w 1515053"/>
                <a:gd name="connsiteY16" fmla="*/ 1005841 h 2057399"/>
                <a:gd name="connsiteX17" fmla="*/ 82055 w 1515053"/>
                <a:gd name="connsiteY17" fmla="*/ 1005841 h 2057399"/>
                <a:gd name="connsiteX18" fmla="*/ 82055 w 1515053"/>
                <a:gd name="connsiteY18" fmla="*/ 947397 h 2057399"/>
                <a:gd name="connsiteX19" fmla="*/ 0 w 1515053"/>
                <a:gd name="connsiteY19" fmla="*/ 947397 h 2057399"/>
                <a:gd name="connsiteX20" fmla="*/ 0 w 1515053"/>
                <a:gd name="connsiteY20" fmla="*/ 128886 h 2057399"/>
                <a:gd name="connsiteX21" fmla="*/ 128886 w 1515053"/>
                <a:gd name="connsiteY21" fmla="*/ 0 h 2057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515053" h="2057399">
                  <a:moveTo>
                    <a:pt x="82055" y="1051559"/>
                  </a:moveTo>
                  <a:lnTo>
                    <a:pt x="1432997" y="1051559"/>
                  </a:lnTo>
                  <a:lnTo>
                    <a:pt x="1432997" y="1112383"/>
                  </a:lnTo>
                  <a:lnTo>
                    <a:pt x="1515053" y="1112383"/>
                  </a:lnTo>
                  <a:lnTo>
                    <a:pt x="1515053" y="1928513"/>
                  </a:lnTo>
                  <a:cubicBezTo>
                    <a:pt x="1515053" y="1999695"/>
                    <a:pt x="1457349" y="2057399"/>
                    <a:pt x="1386167" y="2057399"/>
                  </a:cubicBezTo>
                  <a:lnTo>
                    <a:pt x="128886" y="2057399"/>
                  </a:lnTo>
                  <a:cubicBezTo>
                    <a:pt x="57704" y="2057399"/>
                    <a:pt x="0" y="1999695"/>
                    <a:pt x="0" y="1928513"/>
                  </a:cubicBezTo>
                  <a:lnTo>
                    <a:pt x="0" y="1110002"/>
                  </a:lnTo>
                  <a:lnTo>
                    <a:pt x="82055" y="1110002"/>
                  </a:lnTo>
                  <a:lnTo>
                    <a:pt x="82055" y="1051559"/>
                  </a:lnTo>
                  <a:close/>
                  <a:moveTo>
                    <a:pt x="128886" y="0"/>
                  </a:moveTo>
                  <a:lnTo>
                    <a:pt x="1386167" y="0"/>
                  </a:lnTo>
                  <a:cubicBezTo>
                    <a:pt x="1457349" y="0"/>
                    <a:pt x="1515053" y="57704"/>
                    <a:pt x="1515053" y="128886"/>
                  </a:cubicBezTo>
                  <a:lnTo>
                    <a:pt x="1515053" y="949778"/>
                  </a:lnTo>
                  <a:lnTo>
                    <a:pt x="1432997" y="949778"/>
                  </a:lnTo>
                  <a:lnTo>
                    <a:pt x="1432997" y="1005841"/>
                  </a:lnTo>
                  <a:lnTo>
                    <a:pt x="82055" y="1005841"/>
                  </a:lnTo>
                  <a:lnTo>
                    <a:pt x="82055" y="947397"/>
                  </a:lnTo>
                  <a:lnTo>
                    <a:pt x="0" y="947397"/>
                  </a:lnTo>
                  <a:lnTo>
                    <a:pt x="0" y="128886"/>
                  </a:lnTo>
                  <a:cubicBezTo>
                    <a:pt x="0" y="57704"/>
                    <a:pt x="57704" y="0"/>
                    <a:pt x="128886" y="0"/>
                  </a:cubicBezTo>
                  <a:close/>
                </a:path>
              </a:pathLst>
            </a:custGeom>
            <a:solidFill>
              <a:srgbClr val="4CC1E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F4125B65-0D95-D5AC-C911-8BE770F0F1A7}"/>
                </a:ext>
              </a:extLst>
            </p:cNvPr>
            <p:cNvSpPr/>
            <p:nvPr/>
          </p:nvSpPr>
          <p:spPr>
            <a:xfrm>
              <a:off x="3315300" y="4320798"/>
              <a:ext cx="1027869" cy="1290719"/>
            </a:xfrm>
            <a:custGeom>
              <a:avLst/>
              <a:gdLst>
                <a:gd name="connsiteX0" fmla="*/ 0 w 1027869"/>
                <a:gd name="connsiteY0" fmla="*/ 668220 h 1290719"/>
                <a:gd name="connsiteX1" fmla="*/ 461936 w 1027869"/>
                <a:gd name="connsiteY1" fmla="*/ 668220 h 1290719"/>
                <a:gd name="connsiteX2" fmla="*/ 411882 w 1027869"/>
                <a:gd name="connsiteY2" fmla="*/ 704958 h 1290719"/>
                <a:gd name="connsiteX3" fmla="*/ 362927 w 1027869"/>
                <a:gd name="connsiteY3" fmla="*/ 858209 h 1290719"/>
                <a:gd name="connsiteX4" fmla="*/ 414011 w 1027869"/>
                <a:gd name="connsiteY4" fmla="*/ 1016994 h 1290719"/>
                <a:gd name="connsiteX5" fmla="*/ 539166 w 1027869"/>
                <a:gd name="connsiteY5" fmla="*/ 1074464 h 1290719"/>
                <a:gd name="connsiteX6" fmla="*/ 653253 w 1027869"/>
                <a:gd name="connsiteY6" fmla="*/ 1022529 h 1290719"/>
                <a:gd name="connsiteX7" fmla="*/ 699229 w 1027869"/>
                <a:gd name="connsiteY7" fmla="*/ 867574 h 1290719"/>
                <a:gd name="connsiteX8" fmla="*/ 651551 w 1027869"/>
                <a:gd name="connsiteY8" fmla="*/ 706661 h 1290719"/>
                <a:gd name="connsiteX9" fmla="*/ 602071 w 1027869"/>
                <a:gd name="connsiteY9" fmla="*/ 668220 h 1290719"/>
                <a:gd name="connsiteX10" fmla="*/ 987491 w 1027869"/>
                <a:gd name="connsiteY10" fmla="*/ 668220 h 1290719"/>
                <a:gd name="connsiteX11" fmla="*/ 999028 w 1027869"/>
                <a:gd name="connsiteY11" fmla="*/ 691123 h 1290719"/>
                <a:gd name="connsiteX12" fmla="*/ 1027869 w 1027869"/>
                <a:gd name="connsiteY12" fmla="*/ 858209 h 1290719"/>
                <a:gd name="connsiteX13" fmla="*/ 969548 w 1027869"/>
                <a:gd name="connsiteY13" fmla="*/ 1083830 h 1290719"/>
                <a:gd name="connsiteX14" fmla="*/ 807782 w 1027869"/>
                <a:gd name="connsiteY14" fmla="*/ 1238358 h 1290719"/>
                <a:gd name="connsiteX15" fmla="*/ 548531 w 1027869"/>
                <a:gd name="connsiteY15" fmla="*/ 1290719 h 1290719"/>
                <a:gd name="connsiteX16" fmla="*/ 247988 w 1027869"/>
                <a:gd name="connsiteY16" fmla="*/ 1226864 h 1290719"/>
                <a:gd name="connsiteX17" fmla="*/ 67066 w 1027869"/>
                <a:gd name="connsiteY17" fmla="*/ 1022954 h 1290719"/>
                <a:gd name="connsiteX18" fmla="*/ 3611 w 1027869"/>
                <a:gd name="connsiteY18" fmla="*/ 761868 h 1290719"/>
                <a:gd name="connsiteX19" fmla="*/ 535760 w 1027869"/>
                <a:gd name="connsiteY19" fmla="*/ 0 h 1290719"/>
                <a:gd name="connsiteX20" fmla="*/ 771172 w 1027869"/>
                <a:gd name="connsiteY20" fmla="*/ 34482 h 1290719"/>
                <a:gd name="connsiteX21" fmla="*/ 914632 w 1027869"/>
                <a:gd name="connsiteY21" fmla="*/ 135372 h 1290719"/>
                <a:gd name="connsiteX22" fmla="*/ 1001474 w 1027869"/>
                <a:gd name="connsiteY22" fmla="*/ 302246 h 1290719"/>
                <a:gd name="connsiteX23" fmla="*/ 656659 w 1027869"/>
                <a:gd name="connsiteY23" fmla="*/ 344815 h 1290719"/>
                <a:gd name="connsiteX24" fmla="*/ 611109 w 1027869"/>
                <a:gd name="connsiteY24" fmla="*/ 242648 h 1290719"/>
                <a:gd name="connsiteX25" fmla="*/ 532354 w 1027869"/>
                <a:gd name="connsiteY25" fmla="*/ 212849 h 1290719"/>
                <a:gd name="connsiteX26" fmla="*/ 401239 w 1027869"/>
                <a:gd name="connsiteY26" fmla="*/ 297989 h 1290719"/>
                <a:gd name="connsiteX27" fmla="*/ 351007 w 1027869"/>
                <a:gd name="connsiteY27" fmla="*/ 560219 h 1290719"/>
                <a:gd name="connsiteX28" fmla="*/ 478717 w 1027869"/>
                <a:gd name="connsiteY28" fmla="*/ 466991 h 1290719"/>
                <a:gd name="connsiteX29" fmla="*/ 630266 w 1027869"/>
                <a:gd name="connsiteY29" fmla="*/ 436767 h 1290719"/>
                <a:gd name="connsiteX30" fmla="*/ 912503 w 1027869"/>
                <a:gd name="connsiteY30" fmla="*/ 555962 h 1290719"/>
                <a:gd name="connsiteX31" fmla="*/ 962975 w 1027869"/>
                <a:gd name="connsiteY31" fmla="*/ 619551 h 1290719"/>
                <a:gd name="connsiteX32" fmla="*/ 964461 w 1027869"/>
                <a:gd name="connsiteY32" fmla="*/ 622500 h 1290719"/>
                <a:gd name="connsiteX33" fmla="*/ 1052 w 1027869"/>
                <a:gd name="connsiteY33" fmla="*/ 622500 h 1290719"/>
                <a:gd name="connsiteX34" fmla="*/ 8266 w 1027869"/>
                <a:gd name="connsiteY34" fmla="*/ 494476 h 1290719"/>
                <a:gd name="connsiteX35" fmla="*/ 141563 w 1027869"/>
                <a:gd name="connsiteY35" fmla="*/ 157083 h 1290719"/>
                <a:gd name="connsiteX36" fmla="*/ 535760 w 1027869"/>
                <a:gd name="connsiteY36" fmla="*/ 0 h 1290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027869" h="1290719">
                  <a:moveTo>
                    <a:pt x="0" y="668220"/>
                  </a:moveTo>
                  <a:lnTo>
                    <a:pt x="461936" y="668220"/>
                  </a:lnTo>
                  <a:lnTo>
                    <a:pt x="411882" y="704958"/>
                  </a:lnTo>
                  <a:cubicBezTo>
                    <a:pt x="379246" y="740716"/>
                    <a:pt x="362927" y="791800"/>
                    <a:pt x="362927" y="858209"/>
                  </a:cubicBezTo>
                  <a:cubicBezTo>
                    <a:pt x="362927" y="925753"/>
                    <a:pt x="379955" y="978682"/>
                    <a:pt x="414011" y="1016994"/>
                  </a:cubicBezTo>
                  <a:cubicBezTo>
                    <a:pt x="448066" y="1055308"/>
                    <a:pt x="489785" y="1074464"/>
                    <a:pt x="539166" y="1074464"/>
                  </a:cubicBezTo>
                  <a:cubicBezTo>
                    <a:pt x="584574" y="1074464"/>
                    <a:pt x="622603" y="1057152"/>
                    <a:pt x="653253" y="1022529"/>
                  </a:cubicBezTo>
                  <a:cubicBezTo>
                    <a:pt x="683904" y="987905"/>
                    <a:pt x="699229" y="936253"/>
                    <a:pt x="699229" y="867574"/>
                  </a:cubicBezTo>
                  <a:cubicBezTo>
                    <a:pt x="699229" y="797192"/>
                    <a:pt x="683336" y="743554"/>
                    <a:pt x="651551" y="706661"/>
                  </a:cubicBezTo>
                  <a:lnTo>
                    <a:pt x="602071" y="668220"/>
                  </a:lnTo>
                  <a:lnTo>
                    <a:pt x="987491" y="668220"/>
                  </a:lnTo>
                  <a:lnTo>
                    <a:pt x="999028" y="691123"/>
                  </a:lnTo>
                  <a:cubicBezTo>
                    <a:pt x="1018255" y="741497"/>
                    <a:pt x="1027869" y="797193"/>
                    <a:pt x="1027869" y="858209"/>
                  </a:cubicBezTo>
                  <a:cubicBezTo>
                    <a:pt x="1027869" y="940510"/>
                    <a:pt x="1008429" y="1015718"/>
                    <a:pt x="969548" y="1083830"/>
                  </a:cubicBezTo>
                  <a:cubicBezTo>
                    <a:pt x="930667" y="1151942"/>
                    <a:pt x="876745" y="1203450"/>
                    <a:pt x="807782" y="1238358"/>
                  </a:cubicBezTo>
                  <a:cubicBezTo>
                    <a:pt x="738820" y="1273265"/>
                    <a:pt x="652403" y="1290719"/>
                    <a:pt x="548531" y="1290719"/>
                  </a:cubicBezTo>
                  <a:cubicBezTo>
                    <a:pt x="423661" y="1290719"/>
                    <a:pt x="323479" y="1269434"/>
                    <a:pt x="247988" y="1226864"/>
                  </a:cubicBezTo>
                  <a:cubicBezTo>
                    <a:pt x="172498" y="1184295"/>
                    <a:pt x="112190" y="1116325"/>
                    <a:pt x="67066" y="1022954"/>
                  </a:cubicBezTo>
                  <a:cubicBezTo>
                    <a:pt x="33224" y="952927"/>
                    <a:pt x="12072" y="865898"/>
                    <a:pt x="3611" y="761868"/>
                  </a:cubicBezTo>
                  <a:close/>
                  <a:moveTo>
                    <a:pt x="535760" y="0"/>
                  </a:moveTo>
                  <a:cubicBezTo>
                    <a:pt x="635090" y="0"/>
                    <a:pt x="713560" y="11494"/>
                    <a:pt x="771172" y="34482"/>
                  </a:cubicBezTo>
                  <a:cubicBezTo>
                    <a:pt x="828782" y="57470"/>
                    <a:pt x="876603" y="91099"/>
                    <a:pt x="914632" y="135372"/>
                  </a:cubicBezTo>
                  <a:cubicBezTo>
                    <a:pt x="952661" y="179645"/>
                    <a:pt x="981609" y="235269"/>
                    <a:pt x="1001474" y="302246"/>
                  </a:cubicBezTo>
                  <a:lnTo>
                    <a:pt x="656659" y="344815"/>
                  </a:lnTo>
                  <a:cubicBezTo>
                    <a:pt x="647576" y="296570"/>
                    <a:pt x="632394" y="262514"/>
                    <a:pt x="611109" y="242648"/>
                  </a:cubicBezTo>
                  <a:cubicBezTo>
                    <a:pt x="589823" y="222783"/>
                    <a:pt x="563572" y="212849"/>
                    <a:pt x="532354" y="212849"/>
                  </a:cubicBezTo>
                  <a:cubicBezTo>
                    <a:pt x="476162" y="212849"/>
                    <a:pt x="432457" y="241229"/>
                    <a:pt x="401239" y="297989"/>
                  </a:cubicBezTo>
                  <a:cubicBezTo>
                    <a:pt x="378535" y="338856"/>
                    <a:pt x="361791" y="426266"/>
                    <a:pt x="351007" y="560219"/>
                  </a:cubicBezTo>
                  <a:cubicBezTo>
                    <a:pt x="392441" y="518216"/>
                    <a:pt x="435012" y="487141"/>
                    <a:pt x="478717" y="466991"/>
                  </a:cubicBezTo>
                  <a:cubicBezTo>
                    <a:pt x="522422" y="446842"/>
                    <a:pt x="572937" y="436767"/>
                    <a:pt x="630266" y="436767"/>
                  </a:cubicBezTo>
                  <a:cubicBezTo>
                    <a:pt x="741514" y="436767"/>
                    <a:pt x="835594" y="476499"/>
                    <a:pt x="912503" y="555962"/>
                  </a:cubicBezTo>
                  <a:cubicBezTo>
                    <a:pt x="931731" y="575828"/>
                    <a:pt x="948555" y="597025"/>
                    <a:pt x="962975" y="619551"/>
                  </a:cubicBezTo>
                  <a:lnTo>
                    <a:pt x="964461" y="622500"/>
                  </a:lnTo>
                  <a:lnTo>
                    <a:pt x="1052" y="622500"/>
                  </a:lnTo>
                  <a:lnTo>
                    <a:pt x="8266" y="494476"/>
                  </a:lnTo>
                  <a:cubicBezTo>
                    <a:pt x="26039" y="348089"/>
                    <a:pt x="70471" y="235625"/>
                    <a:pt x="141563" y="157083"/>
                  </a:cubicBezTo>
                  <a:cubicBezTo>
                    <a:pt x="236352" y="52361"/>
                    <a:pt x="367750" y="0"/>
                    <a:pt x="535760" y="0"/>
                  </a:cubicBezTo>
                  <a:close/>
                </a:path>
              </a:pathLst>
            </a:cu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F6457C3-016B-24E2-2F9B-BE78EC32B9D0}"/>
                </a:ext>
              </a:extLst>
            </p:cNvPr>
            <p:cNvSpPr/>
            <p:nvPr/>
          </p:nvSpPr>
          <p:spPr>
            <a:xfrm>
              <a:off x="3071398" y="3937458"/>
              <a:ext cx="1515053" cy="1005841"/>
            </a:xfrm>
            <a:custGeom>
              <a:avLst/>
              <a:gdLst>
                <a:gd name="connsiteX0" fmla="*/ 128886 w 1515053"/>
                <a:gd name="connsiteY0" fmla="*/ 0 h 1005841"/>
                <a:gd name="connsiteX1" fmla="*/ 1386167 w 1515053"/>
                <a:gd name="connsiteY1" fmla="*/ 0 h 1005841"/>
                <a:gd name="connsiteX2" fmla="*/ 1515053 w 1515053"/>
                <a:gd name="connsiteY2" fmla="*/ 128886 h 1005841"/>
                <a:gd name="connsiteX3" fmla="*/ 1515053 w 1515053"/>
                <a:gd name="connsiteY3" fmla="*/ 949778 h 1005841"/>
                <a:gd name="connsiteX4" fmla="*/ 1432997 w 1515053"/>
                <a:gd name="connsiteY4" fmla="*/ 949778 h 1005841"/>
                <a:gd name="connsiteX5" fmla="*/ 1432997 w 1515053"/>
                <a:gd name="connsiteY5" fmla="*/ 1005841 h 1005841"/>
                <a:gd name="connsiteX6" fmla="*/ 82055 w 1515053"/>
                <a:gd name="connsiteY6" fmla="*/ 1005841 h 1005841"/>
                <a:gd name="connsiteX7" fmla="*/ 82055 w 1515053"/>
                <a:gd name="connsiteY7" fmla="*/ 947397 h 1005841"/>
                <a:gd name="connsiteX8" fmla="*/ 0 w 1515053"/>
                <a:gd name="connsiteY8" fmla="*/ 947397 h 1005841"/>
                <a:gd name="connsiteX9" fmla="*/ 0 w 1515053"/>
                <a:gd name="connsiteY9" fmla="*/ 128886 h 1005841"/>
                <a:gd name="connsiteX10" fmla="*/ 128886 w 1515053"/>
                <a:gd name="connsiteY10" fmla="*/ 0 h 1005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15053" h="1005841">
                  <a:moveTo>
                    <a:pt x="128886" y="0"/>
                  </a:moveTo>
                  <a:lnTo>
                    <a:pt x="1386167" y="0"/>
                  </a:lnTo>
                  <a:cubicBezTo>
                    <a:pt x="1457349" y="0"/>
                    <a:pt x="1515053" y="57704"/>
                    <a:pt x="1515053" y="128886"/>
                  </a:cubicBezTo>
                  <a:lnTo>
                    <a:pt x="1515053" y="949778"/>
                  </a:lnTo>
                  <a:lnTo>
                    <a:pt x="1432997" y="949778"/>
                  </a:lnTo>
                  <a:lnTo>
                    <a:pt x="1432997" y="1005841"/>
                  </a:lnTo>
                  <a:lnTo>
                    <a:pt x="82055" y="1005841"/>
                  </a:lnTo>
                  <a:lnTo>
                    <a:pt x="82055" y="947397"/>
                  </a:lnTo>
                  <a:lnTo>
                    <a:pt x="0" y="947397"/>
                  </a:lnTo>
                  <a:lnTo>
                    <a:pt x="0" y="128886"/>
                  </a:lnTo>
                  <a:cubicBezTo>
                    <a:pt x="0" y="57704"/>
                    <a:pt x="57704" y="0"/>
                    <a:pt x="128886" y="0"/>
                  </a:cubicBezTo>
                  <a:close/>
                </a:path>
              </a:pathLst>
            </a:custGeom>
            <a:solidFill>
              <a:srgbClr val="4CC1EF">
                <a:lumMod val="50000"/>
                <a:alpha val="35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B7CFB86-E06C-6B2D-21F7-7D58D2457B7A}"/>
              </a:ext>
            </a:extLst>
          </p:cNvPr>
          <p:cNvGrpSpPr/>
          <p:nvPr/>
        </p:nvGrpSpPr>
        <p:grpSpPr>
          <a:xfrm>
            <a:off x="266700" y="2453640"/>
            <a:ext cx="1371600" cy="1819656"/>
            <a:chOff x="804322" y="3937458"/>
            <a:chExt cx="1515053" cy="2057399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BB5B2BC-139C-0EF1-AFF5-9B33880F217F}"/>
                </a:ext>
              </a:extLst>
            </p:cNvPr>
            <p:cNvSpPr/>
            <p:nvPr/>
          </p:nvSpPr>
          <p:spPr>
            <a:xfrm>
              <a:off x="804322" y="3937458"/>
              <a:ext cx="1515053" cy="2057399"/>
            </a:xfrm>
            <a:custGeom>
              <a:avLst/>
              <a:gdLst>
                <a:gd name="connsiteX0" fmla="*/ 82055 w 1515053"/>
                <a:gd name="connsiteY0" fmla="*/ 1051559 h 2057399"/>
                <a:gd name="connsiteX1" fmla="*/ 248808 w 1515053"/>
                <a:gd name="connsiteY1" fmla="*/ 1051559 h 2057399"/>
                <a:gd name="connsiteX2" fmla="*/ 251499 w 1515053"/>
                <a:gd name="connsiteY2" fmla="*/ 1110885 h 2057399"/>
                <a:gd name="connsiteX3" fmla="*/ 1263363 w 1515053"/>
                <a:gd name="connsiteY3" fmla="*/ 1110885 h 2057399"/>
                <a:gd name="connsiteX4" fmla="*/ 1266052 w 1515053"/>
                <a:gd name="connsiteY4" fmla="*/ 1051559 h 2057399"/>
                <a:gd name="connsiteX5" fmla="*/ 1432997 w 1515053"/>
                <a:gd name="connsiteY5" fmla="*/ 1051559 h 2057399"/>
                <a:gd name="connsiteX6" fmla="*/ 1432997 w 1515053"/>
                <a:gd name="connsiteY6" fmla="*/ 1112383 h 2057399"/>
                <a:gd name="connsiteX7" fmla="*/ 1515053 w 1515053"/>
                <a:gd name="connsiteY7" fmla="*/ 1112383 h 2057399"/>
                <a:gd name="connsiteX8" fmla="*/ 1515053 w 1515053"/>
                <a:gd name="connsiteY8" fmla="*/ 1928513 h 2057399"/>
                <a:gd name="connsiteX9" fmla="*/ 1386167 w 1515053"/>
                <a:gd name="connsiteY9" fmla="*/ 2057399 h 2057399"/>
                <a:gd name="connsiteX10" fmla="*/ 128886 w 1515053"/>
                <a:gd name="connsiteY10" fmla="*/ 2057399 h 2057399"/>
                <a:gd name="connsiteX11" fmla="*/ 0 w 1515053"/>
                <a:gd name="connsiteY11" fmla="*/ 1928513 h 2057399"/>
                <a:gd name="connsiteX12" fmla="*/ 0 w 1515053"/>
                <a:gd name="connsiteY12" fmla="*/ 1110002 h 2057399"/>
                <a:gd name="connsiteX13" fmla="*/ 82055 w 1515053"/>
                <a:gd name="connsiteY13" fmla="*/ 1110002 h 2057399"/>
                <a:gd name="connsiteX14" fmla="*/ 128886 w 1515053"/>
                <a:gd name="connsiteY14" fmla="*/ 0 h 2057399"/>
                <a:gd name="connsiteX15" fmla="*/ 1386167 w 1515053"/>
                <a:gd name="connsiteY15" fmla="*/ 0 h 2057399"/>
                <a:gd name="connsiteX16" fmla="*/ 1515053 w 1515053"/>
                <a:gd name="connsiteY16" fmla="*/ 128886 h 2057399"/>
                <a:gd name="connsiteX17" fmla="*/ 1515053 w 1515053"/>
                <a:gd name="connsiteY17" fmla="*/ 949778 h 2057399"/>
                <a:gd name="connsiteX18" fmla="*/ 1432997 w 1515053"/>
                <a:gd name="connsiteY18" fmla="*/ 949778 h 2057399"/>
                <a:gd name="connsiteX19" fmla="*/ 1432997 w 1515053"/>
                <a:gd name="connsiteY19" fmla="*/ 1005841 h 2057399"/>
                <a:gd name="connsiteX20" fmla="*/ 1266720 w 1515053"/>
                <a:gd name="connsiteY20" fmla="*/ 1005841 h 2057399"/>
                <a:gd name="connsiteX21" fmla="*/ 1261957 w 1515053"/>
                <a:gd name="connsiteY21" fmla="*/ 924741 h 2057399"/>
                <a:gd name="connsiteX22" fmla="*/ 252351 w 1515053"/>
                <a:gd name="connsiteY22" fmla="*/ 924741 h 2057399"/>
                <a:gd name="connsiteX23" fmla="*/ 248404 w 1515053"/>
                <a:gd name="connsiteY23" fmla="*/ 1005841 h 2057399"/>
                <a:gd name="connsiteX24" fmla="*/ 82055 w 1515053"/>
                <a:gd name="connsiteY24" fmla="*/ 1005841 h 2057399"/>
                <a:gd name="connsiteX25" fmla="*/ 82055 w 1515053"/>
                <a:gd name="connsiteY25" fmla="*/ 947397 h 2057399"/>
                <a:gd name="connsiteX26" fmla="*/ 0 w 1515053"/>
                <a:gd name="connsiteY26" fmla="*/ 947397 h 2057399"/>
                <a:gd name="connsiteX27" fmla="*/ 0 w 1515053"/>
                <a:gd name="connsiteY27" fmla="*/ 128886 h 2057399"/>
                <a:gd name="connsiteX28" fmla="*/ 128886 w 1515053"/>
                <a:gd name="connsiteY28" fmla="*/ 0 h 2057399"/>
                <a:gd name="connsiteX0" fmla="*/ 82055 w 1515053"/>
                <a:gd name="connsiteY0" fmla="*/ 1051559 h 2057399"/>
                <a:gd name="connsiteX1" fmla="*/ 248808 w 1515053"/>
                <a:gd name="connsiteY1" fmla="*/ 1051559 h 2057399"/>
                <a:gd name="connsiteX2" fmla="*/ 251499 w 1515053"/>
                <a:gd name="connsiteY2" fmla="*/ 1110885 h 2057399"/>
                <a:gd name="connsiteX3" fmla="*/ 1263363 w 1515053"/>
                <a:gd name="connsiteY3" fmla="*/ 1110885 h 2057399"/>
                <a:gd name="connsiteX4" fmla="*/ 1266052 w 1515053"/>
                <a:gd name="connsiteY4" fmla="*/ 1051559 h 2057399"/>
                <a:gd name="connsiteX5" fmla="*/ 1432997 w 1515053"/>
                <a:gd name="connsiteY5" fmla="*/ 1051559 h 2057399"/>
                <a:gd name="connsiteX6" fmla="*/ 1432997 w 1515053"/>
                <a:gd name="connsiteY6" fmla="*/ 1112383 h 2057399"/>
                <a:gd name="connsiteX7" fmla="*/ 1515053 w 1515053"/>
                <a:gd name="connsiteY7" fmla="*/ 1112383 h 2057399"/>
                <a:gd name="connsiteX8" fmla="*/ 1515053 w 1515053"/>
                <a:gd name="connsiteY8" fmla="*/ 1928513 h 2057399"/>
                <a:gd name="connsiteX9" fmla="*/ 1386167 w 1515053"/>
                <a:gd name="connsiteY9" fmla="*/ 2057399 h 2057399"/>
                <a:gd name="connsiteX10" fmla="*/ 128886 w 1515053"/>
                <a:gd name="connsiteY10" fmla="*/ 2057399 h 2057399"/>
                <a:gd name="connsiteX11" fmla="*/ 0 w 1515053"/>
                <a:gd name="connsiteY11" fmla="*/ 1928513 h 2057399"/>
                <a:gd name="connsiteX12" fmla="*/ 0 w 1515053"/>
                <a:gd name="connsiteY12" fmla="*/ 1110002 h 2057399"/>
                <a:gd name="connsiteX13" fmla="*/ 82055 w 1515053"/>
                <a:gd name="connsiteY13" fmla="*/ 1110002 h 2057399"/>
                <a:gd name="connsiteX14" fmla="*/ 82055 w 1515053"/>
                <a:gd name="connsiteY14" fmla="*/ 1051559 h 2057399"/>
                <a:gd name="connsiteX15" fmla="*/ 128886 w 1515053"/>
                <a:gd name="connsiteY15" fmla="*/ 0 h 2057399"/>
                <a:gd name="connsiteX16" fmla="*/ 1386167 w 1515053"/>
                <a:gd name="connsiteY16" fmla="*/ 0 h 2057399"/>
                <a:gd name="connsiteX17" fmla="*/ 1515053 w 1515053"/>
                <a:gd name="connsiteY17" fmla="*/ 128886 h 2057399"/>
                <a:gd name="connsiteX18" fmla="*/ 1515053 w 1515053"/>
                <a:gd name="connsiteY18" fmla="*/ 949778 h 2057399"/>
                <a:gd name="connsiteX19" fmla="*/ 1432997 w 1515053"/>
                <a:gd name="connsiteY19" fmla="*/ 949778 h 2057399"/>
                <a:gd name="connsiteX20" fmla="*/ 1432997 w 1515053"/>
                <a:gd name="connsiteY20" fmla="*/ 1005841 h 2057399"/>
                <a:gd name="connsiteX21" fmla="*/ 1266720 w 1515053"/>
                <a:gd name="connsiteY21" fmla="*/ 1005841 h 2057399"/>
                <a:gd name="connsiteX22" fmla="*/ 1261957 w 1515053"/>
                <a:gd name="connsiteY22" fmla="*/ 924741 h 2057399"/>
                <a:gd name="connsiteX23" fmla="*/ 248404 w 1515053"/>
                <a:gd name="connsiteY23" fmla="*/ 1005841 h 2057399"/>
                <a:gd name="connsiteX24" fmla="*/ 82055 w 1515053"/>
                <a:gd name="connsiteY24" fmla="*/ 1005841 h 2057399"/>
                <a:gd name="connsiteX25" fmla="*/ 82055 w 1515053"/>
                <a:gd name="connsiteY25" fmla="*/ 947397 h 2057399"/>
                <a:gd name="connsiteX26" fmla="*/ 0 w 1515053"/>
                <a:gd name="connsiteY26" fmla="*/ 947397 h 2057399"/>
                <a:gd name="connsiteX27" fmla="*/ 0 w 1515053"/>
                <a:gd name="connsiteY27" fmla="*/ 128886 h 2057399"/>
                <a:gd name="connsiteX28" fmla="*/ 128886 w 1515053"/>
                <a:gd name="connsiteY28" fmla="*/ 0 h 2057399"/>
                <a:gd name="connsiteX0" fmla="*/ 82055 w 1515053"/>
                <a:gd name="connsiteY0" fmla="*/ 1051559 h 2057399"/>
                <a:gd name="connsiteX1" fmla="*/ 248808 w 1515053"/>
                <a:gd name="connsiteY1" fmla="*/ 1051559 h 2057399"/>
                <a:gd name="connsiteX2" fmla="*/ 251499 w 1515053"/>
                <a:gd name="connsiteY2" fmla="*/ 1110885 h 2057399"/>
                <a:gd name="connsiteX3" fmla="*/ 1263363 w 1515053"/>
                <a:gd name="connsiteY3" fmla="*/ 1110885 h 2057399"/>
                <a:gd name="connsiteX4" fmla="*/ 1266052 w 1515053"/>
                <a:gd name="connsiteY4" fmla="*/ 1051559 h 2057399"/>
                <a:gd name="connsiteX5" fmla="*/ 1432997 w 1515053"/>
                <a:gd name="connsiteY5" fmla="*/ 1051559 h 2057399"/>
                <a:gd name="connsiteX6" fmla="*/ 1432997 w 1515053"/>
                <a:gd name="connsiteY6" fmla="*/ 1112383 h 2057399"/>
                <a:gd name="connsiteX7" fmla="*/ 1515053 w 1515053"/>
                <a:gd name="connsiteY7" fmla="*/ 1112383 h 2057399"/>
                <a:gd name="connsiteX8" fmla="*/ 1515053 w 1515053"/>
                <a:gd name="connsiteY8" fmla="*/ 1928513 h 2057399"/>
                <a:gd name="connsiteX9" fmla="*/ 1386167 w 1515053"/>
                <a:gd name="connsiteY9" fmla="*/ 2057399 h 2057399"/>
                <a:gd name="connsiteX10" fmla="*/ 128886 w 1515053"/>
                <a:gd name="connsiteY10" fmla="*/ 2057399 h 2057399"/>
                <a:gd name="connsiteX11" fmla="*/ 0 w 1515053"/>
                <a:gd name="connsiteY11" fmla="*/ 1928513 h 2057399"/>
                <a:gd name="connsiteX12" fmla="*/ 0 w 1515053"/>
                <a:gd name="connsiteY12" fmla="*/ 1110002 h 2057399"/>
                <a:gd name="connsiteX13" fmla="*/ 82055 w 1515053"/>
                <a:gd name="connsiteY13" fmla="*/ 1110002 h 2057399"/>
                <a:gd name="connsiteX14" fmla="*/ 82055 w 1515053"/>
                <a:gd name="connsiteY14" fmla="*/ 1051559 h 2057399"/>
                <a:gd name="connsiteX15" fmla="*/ 128886 w 1515053"/>
                <a:gd name="connsiteY15" fmla="*/ 0 h 2057399"/>
                <a:gd name="connsiteX16" fmla="*/ 1386167 w 1515053"/>
                <a:gd name="connsiteY16" fmla="*/ 0 h 2057399"/>
                <a:gd name="connsiteX17" fmla="*/ 1515053 w 1515053"/>
                <a:gd name="connsiteY17" fmla="*/ 128886 h 2057399"/>
                <a:gd name="connsiteX18" fmla="*/ 1515053 w 1515053"/>
                <a:gd name="connsiteY18" fmla="*/ 949778 h 2057399"/>
                <a:gd name="connsiteX19" fmla="*/ 1432997 w 1515053"/>
                <a:gd name="connsiteY19" fmla="*/ 949778 h 2057399"/>
                <a:gd name="connsiteX20" fmla="*/ 1432997 w 1515053"/>
                <a:gd name="connsiteY20" fmla="*/ 1005841 h 2057399"/>
                <a:gd name="connsiteX21" fmla="*/ 1266720 w 1515053"/>
                <a:gd name="connsiteY21" fmla="*/ 1005841 h 2057399"/>
                <a:gd name="connsiteX22" fmla="*/ 248404 w 1515053"/>
                <a:gd name="connsiteY22" fmla="*/ 1005841 h 2057399"/>
                <a:gd name="connsiteX23" fmla="*/ 82055 w 1515053"/>
                <a:gd name="connsiteY23" fmla="*/ 1005841 h 2057399"/>
                <a:gd name="connsiteX24" fmla="*/ 82055 w 1515053"/>
                <a:gd name="connsiteY24" fmla="*/ 947397 h 2057399"/>
                <a:gd name="connsiteX25" fmla="*/ 0 w 1515053"/>
                <a:gd name="connsiteY25" fmla="*/ 947397 h 2057399"/>
                <a:gd name="connsiteX26" fmla="*/ 0 w 1515053"/>
                <a:gd name="connsiteY26" fmla="*/ 128886 h 2057399"/>
                <a:gd name="connsiteX27" fmla="*/ 128886 w 1515053"/>
                <a:gd name="connsiteY27" fmla="*/ 0 h 2057399"/>
                <a:gd name="connsiteX0" fmla="*/ 82055 w 1515053"/>
                <a:gd name="connsiteY0" fmla="*/ 1051559 h 2057399"/>
                <a:gd name="connsiteX1" fmla="*/ 248808 w 1515053"/>
                <a:gd name="connsiteY1" fmla="*/ 1051559 h 2057399"/>
                <a:gd name="connsiteX2" fmla="*/ 251499 w 1515053"/>
                <a:gd name="connsiteY2" fmla="*/ 1110885 h 2057399"/>
                <a:gd name="connsiteX3" fmla="*/ 1263363 w 1515053"/>
                <a:gd name="connsiteY3" fmla="*/ 1110885 h 2057399"/>
                <a:gd name="connsiteX4" fmla="*/ 1266052 w 1515053"/>
                <a:gd name="connsiteY4" fmla="*/ 1051559 h 2057399"/>
                <a:gd name="connsiteX5" fmla="*/ 1432997 w 1515053"/>
                <a:gd name="connsiteY5" fmla="*/ 1051559 h 2057399"/>
                <a:gd name="connsiteX6" fmla="*/ 1432997 w 1515053"/>
                <a:gd name="connsiteY6" fmla="*/ 1112383 h 2057399"/>
                <a:gd name="connsiteX7" fmla="*/ 1515053 w 1515053"/>
                <a:gd name="connsiteY7" fmla="*/ 1112383 h 2057399"/>
                <a:gd name="connsiteX8" fmla="*/ 1515053 w 1515053"/>
                <a:gd name="connsiteY8" fmla="*/ 1928513 h 2057399"/>
                <a:gd name="connsiteX9" fmla="*/ 1386167 w 1515053"/>
                <a:gd name="connsiteY9" fmla="*/ 2057399 h 2057399"/>
                <a:gd name="connsiteX10" fmla="*/ 128886 w 1515053"/>
                <a:gd name="connsiteY10" fmla="*/ 2057399 h 2057399"/>
                <a:gd name="connsiteX11" fmla="*/ 0 w 1515053"/>
                <a:gd name="connsiteY11" fmla="*/ 1928513 h 2057399"/>
                <a:gd name="connsiteX12" fmla="*/ 0 w 1515053"/>
                <a:gd name="connsiteY12" fmla="*/ 1110002 h 2057399"/>
                <a:gd name="connsiteX13" fmla="*/ 82055 w 1515053"/>
                <a:gd name="connsiteY13" fmla="*/ 1110002 h 2057399"/>
                <a:gd name="connsiteX14" fmla="*/ 82055 w 1515053"/>
                <a:gd name="connsiteY14" fmla="*/ 1051559 h 2057399"/>
                <a:gd name="connsiteX15" fmla="*/ 128886 w 1515053"/>
                <a:gd name="connsiteY15" fmla="*/ 0 h 2057399"/>
                <a:gd name="connsiteX16" fmla="*/ 1386167 w 1515053"/>
                <a:gd name="connsiteY16" fmla="*/ 0 h 2057399"/>
                <a:gd name="connsiteX17" fmla="*/ 1515053 w 1515053"/>
                <a:gd name="connsiteY17" fmla="*/ 128886 h 2057399"/>
                <a:gd name="connsiteX18" fmla="*/ 1515053 w 1515053"/>
                <a:gd name="connsiteY18" fmla="*/ 949778 h 2057399"/>
                <a:gd name="connsiteX19" fmla="*/ 1432997 w 1515053"/>
                <a:gd name="connsiteY19" fmla="*/ 949778 h 2057399"/>
                <a:gd name="connsiteX20" fmla="*/ 1432997 w 1515053"/>
                <a:gd name="connsiteY20" fmla="*/ 1005841 h 2057399"/>
                <a:gd name="connsiteX21" fmla="*/ 248404 w 1515053"/>
                <a:gd name="connsiteY21" fmla="*/ 1005841 h 2057399"/>
                <a:gd name="connsiteX22" fmla="*/ 82055 w 1515053"/>
                <a:gd name="connsiteY22" fmla="*/ 1005841 h 2057399"/>
                <a:gd name="connsiteX23" fmla="*/ 82055 w 1515053"/>
                <a:gd name="connsiteY23" fmla="*/ 947397 h 2057399"/>
                <a:gd name="connsiteX24" fmla="*/ 0 w 1515053"/>
                <a:gd name="connsiteY24" fmla="*/ 947397 h 2057399"/>
                <a:gd name="connsiteX25" fmla="*/ 0 w 1515053"/>
                <a:gd name="connsiteY25" fmla="*/ 128886 h 2057399"/>
                <a:gd name="connsiteX26" fmla="*/ 128886 w 1515053"/>
                <a:gd name="connsiteY26" fmla="*/ 0 h 2057399"/>
                <a:gd name="connsiteX0" fmla="*/ 82055 w 1515053"/>
                <a:gd name="connsiteY0" fmla="*/ 1051559 h 2057399"/>
                <a:gd name="connsiteX1" fmla="*/ 248808 w 1515053"/>
                <a:gd name="connsiteY1" fmla="*/ 1051559 h 2057399"/>
                <a:gd name="connsiteX2" fmla="*/ 251499 w 1515053"/>
                <a:gd name="connsiteY2" fmla="*/ 1110885 h 2057399"/>
                <a:gd name="connsiteX3" fmla="*/ 1263363 w 1515053"/>
                <a:gd name="connsiteY3" fmla="*/ 1110885 h 2057399"/>
                <a:gd name="connsiteX4" fmla="*/ 1266052 w 1515053"/>
                <a:gd name="connsiteY4" fmla="*/ 1051559 h 2057399"/>
                <a:gd name="connsiteX5" fmla="*/ 1432997 w 1515053"/>
                <a:gd name="connsiteY5" fmla="*/ 1051559 h 2057399"/>
                <a:gd name="connsiteX6" fmla="*/ 1432997 w 1515053"/>
                <a:gd name="connsiteY6" fmla="*/ 1112383 h 2057399"/>
                <a:gd name="connsiteX7" fmla="*/ 1515053 w 1515053"/>
                <a:gd name="connsiteY7" fmla="*/ 1112383 h 2057399"/>
                <a:gd name="connsiteX8" fmla="*/ 1515053 w 1515053"/>
                <a:gd name="connsiteY8" fmla="*/ 1928513 h 2057399"/>
                <a:gd name="connsiteX9" fmla="*/ 1386167 w 1515053"/>
                <a:gd name="connsiteY9" fmla="*/ 2057399 h 2057399"/>
                <a:gd name="connsiteX10" fmla="*/ 128886 w 1515053"/>
                <a:gd name="connsiteY10" fmla="*/ 2057399 h 2057399"/>
                <a:gd name="connsiteX11" fmla="*/ 0 w 1515053"/>
                <a:gd name="connsiteY11" fmla="*/ 1928513 h 2057399"/>
                <a:gd name="connsiteX12" fmla="*/ 0 w 1515053"/>
                <a:gd name="connsiteY12" fmla="*/ 1110002 h 2057399"/>
                <a:gd name="connsiteX13" fmla="*/ 82055 w 1515053"/>
                <a:gd name="connsiteY13" fmla="*/ 1110002 h 2057399"/>
                <a:gd name="connsiteX14" fmla="*/ 82055 w 1515053"/>
                <a:gd name="connsiteY14" fmla="*/ 1051559 h 2057399"/>
                <a:gd name="connsiteX15" fmla="*/ 128886 w 1515053"/>
                <a:gd name="connsiteY15" fmla="*/ 0 h 2057399"/>
                <a:gd name="connsiteX16" fmla="*/ 1386167 w 1515053"/>
                <a:gd name="connsiteY16" fmla="*/ 0 h 2057399"/>
                <a:gd name="connsiteX17" fmla="*/ 1515053 w 1515053"/>
                <a:gd name="connsiteY17" fmla="*/ 128886 h 2057399"/>
                <a:gd name="connsiteX18" fmla="*/ 1515053 w 1515053"/>
                <a:gd name="connsiteY18" fmla="*/ 949778 h 2057399"/>
                <a:gd name="connsiteX19" fmla="*/ 1432997 w 1515053"/>
                <a:gd name="connsiteY19" fmla="*/ 949778 h 2057399"/>
                <a:gd name="connsiteX20" fmla="*/ 1432997 w 1515053"/>
                <a:gd name="connsiteY20" fmla="*/ 1005841 h 2057399"/>
                <a:gd name="connsiteX21" fmla="*/ 82055 w 1515053"/>
                <a:gd name="connsiteY21" fmla="*/ 1005841 h 2057399"/>
                <a:gd name="connsiteX22" fmla="*/ 82055 w 1515053"/>
                <a:gd name="connsiteY22" fmla="*/ 947397 h 2057399"/>
                <a:gd name="connsiteX23" fmla="*/ 0 w 1515053"/>
                <a:gd name="connsiteY23" fmla="*/ 947397 h 2057399"/>
                <a:gd name="connsiteX24" fmla="*/ 0 w 1515053"/>
                <a:gd name="connsiteY24" fmla="*/ 128886 h 2057399"/>
                <a:gd name="connsiteX25" fmla="*/ 128886 w 1515053"/>
                <a:gd name="connsiteY25" fmla="*/ 0 h 2057399"/>
                <a:gd name="connsiteX0" fmla="*/ 82055 w 1515053"/>
                <a:gd name="connsiteY0" fmla="*/ 1051559 h 2057399"/>
                <a:gd name="connsiteX1" fmla="*/ 251499 w 1515053"/>
                <a:gd name="connsiteY1" fmla="*/ 1110885 h 2057399"/>
                <a:gd name="connsiteX2" fmla="*/ 1263363 w 1515053"/>
                <a:gd name="connsiteY2" fmla="*/ 1110885 h 2057399"/>
                <a:gd name="connsiteX3" fmla="*/ 1266052 w 1515053"/>
                <a:gd name="connsiteY3" fmla="*/ 1051559 h 2057399"/>
                <a:gd name="connsiteX4" fmla="*/ 1432997 w 1515053"/>
                <a:gd name="connsiteY4" fmla="*/ 1051559 h 2057399"/>
                <a:gd name="connsiteX5" fmla="*/ 1432997 w 1515053"/>
                <a:gd name="connsiteY5" fmla="*/ 1112383 h 2057399"/>
                <a:gd name="connsiteX6" fmla="*/ 1515053 w 1515053"/>
                <a:gd name="connsiteY6" fmla="*/ 1112383 h 2057399"/>
                <a:gd name="connsiteX7" fmla="*/ 1515053 w 1515053"/>
                <a:gd name="connsiteY7" fmla="*/ 1928513 h 2057399"/>
                <a:gd name="connsiteX8" fmla="*/ 1386167 w 1515053"/>
                <a:gd name="connsiteY8" fmla="*/ 2057399 h 2057399"/>
                <a:gd name="connsiteX9" fmla="*/ 128886 w 1515053"/>
                <a:gd name="connsiteY9" fmla="*/ 2057399 h 2057399"/>
                <a:gd name="connsiteX10" fmla="*/ 0 w 1515053"/>
                <a:gd name="connsiteY10" fmla="*/ 1928513 h 2057399"/>
                <a:gd name="connsiteX11" fmla="*/ 0 w 1515053"/>
                <a:gd name="connsiteY11" fmla="*/ 1110002 h 2057399"/>
                <a:gd name="connsiteX12" fmla="*/ 82055 w 1515053"/>
                <a:gd name="connsiteY12" fmla="*/ 1110002 h 2057399"/>
                <a:gd name="connsiteX13" fmla="*/ 82055 w 1515053"/>
                <a:gd name="connsiteY13" fmla="*/ 1051559 h 2057399"/>
                <a:gd name="connsiteX14" fmla="*/ 128886 w 1515053"/>
                <a:gd name="connsiteY14" fmla="*/ 0 h 2057399"/>
                <a:gd name="connsiteX15" fmla="*/ 1386167 w 1515053"/>
                <a:gd name="connsiteY15" fmla="*/ 0 h 2057399"/>
                <a:gd name="connsiteX16" fmla="*/ 1515053 w 1515053"/>
                <a:gd name="connsiteY16" fmla="*/ 128886 h 2057399"/>
                <a:gd name="connsiteX17" fmla="*/ 1515053 w 1515053"/>
                <a:gd name="connsiteY17" fmla="*/ 949778 h 2057399"/>
                <a:gd name="connsiteX18" fmla="*/ 1432997 w 1515053"/>
                <a:gd name="connsiteY18" fmla="*/ 949778 h 2057399"/>
                <a:gd name="connsiteX19" fmla="*/ 1432997 w 1515053"/>
                <a:gd name="connsiteY19" fmla="*/ 1005841 h 2057399"/>
                <a:gd name="connsiteX20" fmla="*/ 82055 w 1515053"/>
                <a:gd name="connsiteY20" fmla="*/ 1005841 h 2057399"/>
                <a:gd name="connsiteX21" fmla="*/ 82055 w 1515053"/>
                <a:gd name="connsiteY21" fmla="*/ 947397 h 2057399"/>
                <a:gd name="connsiteX22" fmla="*/ 0 w 1515053"/>
                <a:gd name="connsiteY22" fmla="*/ 947397 h 2057399"/>
                <a:gd name="connsiteX23" fmla="*/ 0 w 1515053"/>
                <a:gd name="connsiteY23" fmla="*/ 128886 h 2057399"/>
                <a:gd name="connsiteX24" fmla="*/ 128886 w 1515053"/>
                <a:gd name="connsiteY24" fmla="*/ 0 h 2057399"/>
                <a:gd name="connsiteX0" fmla="*/ 82055 w 1515053"/>
                <a:gd name="connsiteY0" fmla="*/ 1051559 h 2057399"/>
                <a:gd name="connsiteX1" fmla="*/ 1263363 w 1515053"/>
                <a:gd name="connsiteY1" fmla="*/ 1110885 h 2057399"/>
                <a:gd name="connsiteX2" fmla="*/ 1266052 w 1515053"/>
                <a:gd name="connsiteY2" fmla="*/ 1051559 h 2057399"/>
                <a:gd name="connsiteX3" fmla="*/ 1432997 w 1515053"/>
                <a:gd name="connsiteY3" fmla="*/ 1051559 h 2057399"/>
                <a:gd name="connsiteX4" fmla="*/ 1432997 w 1515053"/>
                <a:gd name="connsiteY4" fmla="*/ 1112383 h 2057399"/>
                <a:gd name="connsiteX5" fmla="*/ 1515053 w 1515053"/>
                <a:gd name="connsiteY5" fmla="*/ 1112383 h 2057399"/>
                <a:gd name="connsiteX6" fmla="*/ 1515053 w 1515053"/>
                <a:gd name="connsiteY6" fmla="*/ 1928513 h 2057399"/>
                <a:gd name="connsiteX7" fmla="*/ 1386167 w 1515053"/>
                <a:gd name="connsiteY7" fmla="*/ 2057399 h 2057399"/>
                <a:gd name="connsiteX8" fmla="*/ 128886 w 1515053"/>
                <a:gd name="connsiteY8" fmla="*/ 2057399 h 2057399"/>
                <a:gd name="connsiteX9" fmla="*/ 0 w 1515053"/>
                <a:gd name="connsiteY9" fmla="*/ 1928513 h 2057399"/>
                <a:gd name="connsiteX10" fmla="*/ 0 w 1515053"/>
                <a:gd name="connsiteY10" fmla="*/ 1110002 h 2057399"/>
                <a:gd name="connsiteX11" fmla="*/ 82055 w 1515053"/>
                <a:gd name="connsiteY11" fmla="*/ 1110002 h 2057399"/>
                <a:gd name="connsiteX12" fmla="*/ 82055 w 1515053"/>
                <a:gd name="connsiteY12" fmla="*/ 1051559 h 2057399"/>
                <a:gd name="connsiteX13" fmla="*/ 128886 w 1515053"/>
                <a:gd name="connsiteY13" fmla="*/ 0 h 2057399"/>
                <a:gd name="connsiteX14" fmla="*/ 1386167 w 1515053"/>
                <a:gd name="connsiteY14" fmla="*/ 0 h 2057399"/>
                <a:gd name="connsiteX15" fmla="*/ 1515053 w 1515053"/>
                <a:gd name="connsiteY15" fmla="*/ 128886 h 2057399"/>
                <a:gd name="connsiteX16" fmla="*/ 1515053 w 1515053"/>
                <a:gd name="connsiteY16" fmla="*/ 949778 h 2057399"/>
                <a:gd name="connsiteX17" fmla="*/ 1432997 w 1515053"/>
                <a:gd name="connsiteY17" fmla="*/ 949778 h 2057399"/>
                <a:gd name="connsiteX18" fmla="*/ 1432997 w 1515053"/>
                <a:gd name="connsiteY18" fmla="*/ 1005841 h 2057399"/>
                <a:gd name="connsiteX19" fmla="*/ 82055 w 1515053"/>
                <a:gd name="connsiteY19" fmla="*/ 1005841 h 2057399"/>
                <a:gd name="connsiteX20" fmla="*/ 82055 w 1515053"/>
                <a:gd name="connsiteY20" fmla="*/ 947397 h 2057399"/>
                <a:gd name="connsiteX21" fmla="*/ 0 w 1515053"/>
                <a:gd name="connsiteY21" fmla="*/ 947397 h 2057399"/>
                <a:gd name="connsiteX22" fmla="*/ 0 w 1515053"/>
                <a:gd name="connsiteY22" fmla="*/ 128886 h 2057399"/>
                <a:gd name="connsiteX23" fmla="*/ 128886 w 1515053"/>
                <a:gd name="connsiteY23" fmla="*/ 0 h 2057399"/>
                <a:gd name="connsiteX0" fmla="*/ 82055 w 1515053"/>
                <a:gd name="connsiteY0" fmla="*/ 1051559 h 2057399"/>
                <a:gd name="connsiteX1" fmla="*/ 1266052 w 1515053"/>
                <a:gd name="connsiteY1" fmla="*/ 1051559 h 2057399"/>
                <a:gd name="connsiteX2" fmla="*/ 1432997 w 1515053"/>
                <a:gd name="connsiteY2" fmla="*/ 1051559 h 2057399"/>
                <a:gd name="connsiteX3" fmla="*/ 1432997 w 1515053"/>
                <a:gd name="connsiteY3" fmla="*/ 1112383 h 2057399"/>
                <a:gd name="connsiteX4" fmla="*/ 1515053 w 1515053"/>
                <a:gd name="connsiteY4" fmla="*/ 1112383 h 2057399"/>
                <a:gd name="connsiteX5" fmla="*/ 1515053 w 1515053"/>
                <a:gd name="connsiteY5" fmla="*/ 1928513 h 2057399"/>
                <a:gd name="connsiteX6" fmla="*/ 1386167 w 1515053"/>
                <a:gd name="connsiteY6" fmla="*/ 2057399 h 2057399"/>
                <a:gd name="connsiteX7" fmla="*/ 128886 w 1515053"/>
                <a:gd name="connsiteY7" fmla="*/ 2057399 h 2057399"/>
                <a:gd name="connsiteX8" fmla="*/ 0 w 1515053"/>
                <a:gd name="connsiteY8" fmla="*/ 1928513 h 2057399"/>
                <a:gd name="connsiteX9" fmla="*/ 0 w 1515053"/>
                <a:gd name="connsiteY9" fmla="*/ 1110002 h 2057399"/>
                <a:gd name="connsiteX10" fmla="*/ 82055 w 1515053"/>
                <a:gd name="connsiteY10" fmla="*/ 1110002 h 2057399"/>
                <a:gd name="connsiteX11" fmla="*/ 82055 w 1515053"/>
                <a:gd name="connsiteY11" fmla="*/ 1051559 h 2057399"/>
                <a:gd name="connsiteX12" fmla="*/ 128886 w 1515053"/>
                <a:gd name="connsiteY12" fmla="*/ 0 h 2057399"/>
                <a:gd name="connsiteX13" fmla="*/ 1386167 w 1515053"/>
                <a:gd name="connsiteY13" fmla="*/ 0 h 2057399"/>
                <a:gd name="connsiteX14" fmla="*/ 1515053 w 1515053"/>
                <a:gd name="connsiteY14" fmla="*/ 128886 h 2057399"/>
                <a:gd name="connsiteX15" fmla="*/ 1515053 w 1515053"/>
                <a:gd name="connsiteY15" fmla="*/ 949778 h 2057399"/>
                <a:gd name="connsiteX16" fmla="*/ 1432997 w 1515053"/>
                <a:gd name="connsiteY16" fmla="*/ 949778 h 2057399"/>
                <a:gd name="connsiteX17" fmla="*/ 1432997 w 1515053"/>
                <a:gd name="connsiteY17" fmla="*/ 1005841 h 2057399"/>
                <a:gd name="connsiteX18" fmla="*/ 82055 w 1515053"/>
                <a:gd name="connsiteY18" fmla="*/ 1005841 h 2057399"/>
                <a:gd name="connsiteX19" fmla="*/ 82055 w 1515053"/>
                <a:gd name="connsiteY19" fmla="*/ 947397 h 2057399"/>
                <a:gd name="connsiteX20" fmla="*/ 0 w 1515053"/>
                <a:gd name="connsiteY20" fmla="*/ 947397 h 2057399"/>
                <a:gd name="connsiteX21" fmla="*/ 0 w 1515053"/>
                <a:gd name="connsiteY21" fmla="*/ 128886 h 2057399"/>
                <a:gd name="connsiteX22" fmla="*/ 128886 w 1515053"/>
                <a:gd name="connsiteY22" fmla="*/ 0 h 2057399"/>
                <a:gd name="connsiteX0" fmla="*/ 82055 w 1515053"/>
                <a:gd name="connsiteY0" fmla="*/ 1051559 h 2057399"/>
                <a:gd name="connsiteX1" fmla="*/ 1432997 w 1515053"/>
                <a:gd name="connsiteY1" fmla="*/ 1051559 h 2057399"/>
                <a:gd name="connsiteX2" fmla="*/ 1432997 w 1515053"/>
                <a:gd name="connsiteY2" fmla="*/ 1112383 h 2057399"/>
                <a:gd name="connsiteX3" fmla="*/ 1515053 w 1515053"/>
                <a:gd name="connsiteY3" fmla="*/ 1112383 h 2057399"/>
                <a:gd name="connsiteX4" fmla="*/ 1515053 w 1515053"/>
                <a:gd name="connsiteY4" fmla="*/ 1928513 h 2057399"/>
                <a:gd name="connsiteX5" fmla="*/ 1386167 w 1515053"/>
                <a:gd name="connsiteY5" fmla="*/ 2057399 h 2057399"/>
                <a:gd name="connsiteX6" fmla="*/ 128886 w 1515053"/>
                <a:gd name="connsiteY6" fmla="*/ 2057399 h 2057399"/>
                <a:gd name="connsiteX7" fmla="*/ 0 w 1515053"/>
                <a:gd name="connsiteY7" fmla="*/ 1928513 h 2057399"/>
                <a:gd name="connsiteX8" fmla="*/ 0 w 1515053"/>
                <a:gd name="connsiteY8" fmla="*/ 1110002 h 2057399"/>
                <a:gd name="connsiteX9" fmla="*/ 82055 w 1515053"/>
                <a:gd name="connsiteY9" fmla="*/ 1110002 h 2057399"/>
                <a:gd name="connsiteX10" fmla="*/ 82055 w 1515053"/>
                <a:gd name="connsiteY10" fmla="*/ 1051559 h 2057399"/>
                <a:gd name="connsiteX11" fmla="*/ 128886 w 1515053"/>
                <a:gd name="connsiteY11" fmla="*/ 0 h 2057399"/>
                <a:gd name="connsiteX12" fmla="*/ 1386167 w 1515053"/>
                <a:gd name="connsiteY12" fmla="*/ 0 h 2057399"/>
                <a:gd name="connsiteX13" fmla="*/ 1515053 w 1515053"/>
                <a:gd name="connsiteY13" fmla="*/ 128886 h 2057399"/>
                <a:gd name="connsiteX14" fmla="*/ 1515053 w 1515053"/>
                <a:gd name="connsiteY14" fmla="*/ 949778 h 2057399"/>
                <a:gd name="connsiteX15" fmla="*/ 1432997 w 1515053"/>
                <a:gd name="connsiteY15" fmla="*/ 949778 h 2057399"/>
                <a:gd name="connsiteX16" fmla="*/ 1432997 w 1515053"/>
                <a:gd name="connsiteY16" fmla="*/ 1005841 h 2057399"/>
                <a:gd name="connsiteX17" fmla="*/ 82055 w 1515053"/>
                <a:gd name="connsiteY17" fmla="*/ 1005841 h 2057399"/>
                <a:gd name="connsiteX18" fmla="*/ 82055 w 1515053"/>
                <a:gd name="connsiteY18" fmla="*/ 947397 h 2057399"/>
                <a:gd name="connsiteX19" fmla="*/ 0 w 1515053"/>
                <a:gd name="connsiteY19" fmla="*/ 947397 h 2057399"/>
                <a:gd name="connsiteX20" fmla="*/ 0 w 1515053"/>
                <a:gd name="connsiteY20" fmla="*/ 128886 h 2057399"/>
                <a:gd name="connsiteX21" fmla="*/ 128886 w 1515053"/>
                <a:gd name="connsiteY21" fmla="*/ 0 h 2057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515053" h="2057399">
                  <a:moveTo>
                    <a:pt x="82055" y="1051559"/>
                  </a:moveTo>
                  <a:lnTo>
                    <a:pt x="1432997" y="1051559"/>
                  </a:lnTo>
                  <a:lnTo>
                    <a:pt x="1432997" y="1112383"/>
                  </a:lnTo>
                  <a:lnTo>
                    <a:pt x="1515053" y="1112383"/>
                  </a:lnTo>
                  <a:lnTo>
                    <a:pt x="1515053" y="1928513"/>
                  </a:lnTo>
                  <a:cubicBezTo>
                    <a:pt x="1515053" y="1999695"/>
                    <a:pt x="1457349" y="2057399"/>
                    <a:pt x="1386167" y="2057399"/>
                  </a:cubicBezTo>
                  <a:lnTo>
                    <a:pt x="128886" y="2057399"/>
                  </a:lnTo>
                  <a:cubicBezTo>
                    <a:pt x="57704" y="2057399"/>
                    <a:pt x="0" y="1999695"/>
                    <a:pt x="0" y="1928513"/>
                  </a:cubicBezTo>
                  <a:lnTo>
                    <a:pt x="0" y="1110002"/>
                  </a:lnTo>
                  <a:lnTo>
                    <a:pt x="82055" y="1110002"/>
                  </a:lnTo>
                  <a:lnTo>
                    <a:pt x="82055" y="1051559"/>
                  </a:lnTo>
                  <a:close/>
                  <a:moveTo>
                    <a:pt x="128886" y="0"/>
                  </a:moveTo>
                  <a:lnTo>
                    <a:pt x="1386167" y="0"/>
                  </a:lnTo>
                  <a:cubicBezTo>
                    <a:pt x="1457349" y="0"/>
                    <a:pt x="1515053" y="57704"/>
                    <a:pt x="1515053" y="128886"/>
                  </a:cubicBezTo>
                  <a:lnTo>
                    <a:pt x="1515053" y="949778"/>
                  </a:lnTo>
                  <a:lnTo>
                    <a:pt x="1432997" y="949778"/>
                  </a:lnTo>
                  <a:lnTo>
                    <a:pt x="1432997" y="1005841"/>
                  </a:lnTo>
                  <a:lnTo>
                    <a:pt x="82055" y="1005841"/>
                  </a:lnTo>
                  <a:lnTo>
                    <a:pt x="82055" y="947397"/>
                  </a:lnTo>
                  <a:lnTo>
                    <a:pt x="0" y="947397"/>
                  </a:lnTo>
                  <a:lnTo>
                    <a:pt x="0" y="128886"/>
                  </a:lnTo>
                  <a:cubicBezTo>
                    <a:pt x="0" y="57704"/>
                    <a:pt x="57704" y="0"/>
                    <a:pt x="128886" y="0"/>
                  </a:cubicBezTo>
                  <a:close/>
                </a:path>
              </a:pathLst>
            </a:custGeom>
            <a:solidFill>
              <a:srgbClr val="F7931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A01B3D87-6D1A-C5B8-148D-9FDBC67C3681}"/>
                </a:ext>
              </a:extLst>
            </p:cNvPr>
            <p:cNvSpPr/>
            <p:nvPr/>
          </p:nvSpPr>
          <p:spPr>
            <a:xfrm>
              <a:off x="1042921" y="4331440"/>
              <a:ext cx="1037854" cy="1269435"/>
            </a:xfrm>
            <a:custGeom>
              <a:avLst/>
              <a:gdLst>
                <a:gd name="connsiteX0" fmla="*/ 614813 w 1037854"/>
                <a:gd name="connsiteY0" fmla="*/ 657578 h 1269435"/>
                <a:gd name="connsiteX1" fmla="*/ 1010706 w 1037854"/>
                <a:gd name="connsiteY1" fmla="*/ 657578 h 1269435"/>
                <a:gd name="connsiteX2" fmla="*/ 1030564 w 1037854"/>
                <a:gd name="connsiteY2" fmla="*/ 725658 h 1269435"/>
                <a:gd name="connsiteX3" fmla="*/ 1037854 w 1037854"/>
                <a:gd name="connsiteY3" fmla="*/ 807978 h 1269435"/>
                <a:gd name="connsiteX4" fmla="*/ 977830 w 1037854"/>
                <a:gd name="connsiteY4" fmla="*/ 1040410 h 1269435"/>
                <a:gd name="connsiteX5" fmla="*/ 807551 w 1037854"/>
                <a:gd name="connsiteY5" fmla="*/ 1210688 h 1269435"/>
                <a:gd name="connsiteX6" fmla="*/ 525313 w 1037854"/>
                <a:gd name="connsiteY6" fmla="*/ 1269435 h 1269435"/>
                <a:gd name="connsiteX7" fmla="*/ 313740 w 1037854"/>
                <a:gd name="connsiteY7" fmla="*/ 1246021 h 1269435"/>
                <a:gd name="connsiteX8" fmla="*/ 163894 w 1037854"/>
                <a:gd name="connsiteY8" fmla="*/ 1176207 h 1269435"/>
                <a:gd name="connsiteX9" fmla="*/ 63855 w 1037854"/>
                <a:gd name="connsiteY9" fmla="*/ 1071060 h 1269435"/>
                <a:gd name="connsiteX10" fmla="*/ 0 w 1037854"/>
                <a:gd name="connsiteY10" fmla="*/ 924619 h 1269435"/>
                <a:gd name="connsiteX11" fmla="*/ 350776 w 1037854"/>
                <a:gd name="connsiteY11" fmla="*/ 886306 h 1269435"/>
                <a:gd name="connsiteX12" fmla="*/ 410374 w 1037854"/>
                <a:gd name="connsiteY12" fmla="*/ 1014441 h 1269435"/>
                <a:gd name="connsiteX13" fmla="*/ 521908 w 1037854"/>
                <a:gd name="connsiteY13" fmla="*/ 1058289 h 1269435"/>
                <a:gd name="connsiteX14" fmla="*/ 641528 w 1037854"/>
                <a:gd name="connsiteY14" fmla="*/ 1003374 h 1269435"/>
                <a:gd name="connsiteX15" fmla="*/ 688781 w 1037854"/>
                <a:gd name="connsiteY15" fmla="*/ 839480 h 1269435"/>
                <a:gd name="connsiteX16" fmla="*/ 641103 w 1037854"/>
                <a:gd name="connsiteY16" fmla="*/ 676011 h 1269435"/>
                <a:gd name="connsiteX17" fmla="*/ 47305 w 1037854"/>
                <a:gd name="connsiteY17" fmla="*/ 657577 h 1269435"/>
                <a:gd name="connsiteX18" fmla="*/ 404342 w 1037854"/>
                <a:gd name="connsiteY18" fmla="*/ 657577 h 1269435"/>
                <a:gd name="connsiteX19" fmla="*/ 380575 w 1037854"/>
                <a:gd name="connsiteY19" fmla="*/ 673882 h 1269435"/>
                <a:gd name="connsiteX20" fmla="*/ 340559 w 1037854"/>
                <a:gd name="connsiteY20" fmla="*/ 713471 h 1269435"/>
                <a:gd name="connsiteX21" fmla="*/ 45124 w 1037854"/>
                <a:gd name="connsiteY21" fmla="*/ 670902 h 1269435"/>
                <a:gd name="connsiteX22" fmla="*/ 154955 w 1037854"/>
                <a:gd name="connsiteY22" fmla="*/ 0 h 1269435"/>
                <a:gd name="connsiteX23" fmla="*/ 978256 w 1037854"/>
                <a:gd name="connsiteY23" fmla="*/ 0 h 1269435"/>
                <a:gd name="connsiteX24" fmla="*/ 978256 w 1037854"/>
                <a:gd name="connsiteY24" fmla="*/ 276704 h 1269435"/>
                <a:gd name="connsiteX25" fmla="*/ 420591 w 1037854"/>
                <a:gd name="connsiteY25" fmla="*/ 276704 h 1269435"/>
                <a:gd name="connsiteX26" fmla="*/ 390792 w 1037854"/>
                <a:gd name="connsiteY26" fmla="*/ 464012 h 1269435"/>
                <a:gd name="connsiteX27" fmla="*/ 505305 w 1037854"/>
                <a:gd name="connsiteY27" fmla="*/ 423145 h 1269435"/>
                <a:gd name="connsiteX28" fmla="*/ 617263 w 1037854"/>
                <a:gd name="connsiteY28" fmla="*/ 409522 h 1269435"/>
                <a:gd name="connsiteX29" fmla="*/ 921213 w 1037854"/>
                <a:gd name="connsiteY29" fmla="*/ 522758 h 1269435"/>
                <a:gd name="connsiteX30" fmla="*/ 972243 w 1037854"/>
                <a:gd name="connsiteY30" fmla="*/ 583048 h 1269435"/>
                <a:gd name="connsiteX31" fmla="*/ 987770 w 1037854"/>
                <a:gd name="connsiteY31" fmla="*/ 611858 h 1269435"/>
                <a:gd name="connsiteX32" fmla="*/ 54790 w 1037854"/>
                <a:gd name="connsiteY32" fmla="*/ 611858 h 1269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037854" h="1269435">
                  <a:moveTo>
                    <a:pt x="614813" y="657578"/>
                  </a:moveTo>
                  <a:lnTo>
                    <a:pt x="1010706" y="657578"/>
                  </a:lnTo>
                  <a:lnTo>
                    <a:pt x="1030564" y="725658"/>
                  </a:lnTo>
                  <a:cubicBezTo>
                    <a:pt x="1035424" y="751874"/>
                    <a:pt x="1037854" y="779314"/>
                    <a:pt x="1037854" y="807978"/>
                  </a:cubicBezTo>
                  <a:cubicBezTo>
                    <a:pt x="1037854" y="888576"/>
                    <a:pt x="1017847" y="966054"/>
                    <a:pt x="977830" y="1040410"/>
                  </a:cubicBezTo>
                  <a:cubicBezTo>
                    <a:pt x="937815" y="1114765"/>
                    <a:pt x="881055" y="1171525"/>
                    <a:pt x="807551" y="1210688"/>
                  </a:cubicBezTo>
                  <a:cubicBezTo>
                    <a:pt x="734047" y="1249852"/>
                    <a:pt x="639968" y="1269435"/>
                    <a:pt x="525313" y="1269435"/>
                  </a:cubicBezTo>
                  <a:cubicBezTo>
                    <a:pt x="443012" y="1269435"/>
                    <a:pt x="372487" y="1261631"/>
                    <a:pt x="313740" y="1246021"/>
                  </a:cubicBezTo>
                  <a:cubicBezTo>
                    <a:pt x="254994" y="1230412"/>
                    <a:pt x="205046" y="1207142"/>
                    <a:pt x="163894" y="1176207"/>
                  </a:cubicBezTo>
                  <a:cubicBezTo>
                    <a:pt x="122743" y="1145273"/>
                    <a:pt x="89398" y="1110223"/>
                    <a:pt x="63855" y="1071060"/>
                  </a:cubicBezTo>
                  <a:cubicBezTo>
                    <a:pt x="38314" y="1031895"/>
                    <a:pt x="17028" y="983081"/>
                    <a:pt x="0" y="924619"/>
                  </a:cubicBezTo>
                  <a:lnTo>
                    <a:pt x="350776" y="886306"/>
                  </a:lnTo>
                  <a:cubicBezTo>
                    <a:pt x="359290" y="942498"/>
                    <a:pt x="379157" y="985210"/>
                    <a:pt x="410374" y="1014441"/>
                  </a:cubicBezTo>
                  <a:cubicBezTo>
                    <a:pt x="441593" y="1043672"/>
                    <a:pt x="478770" y="1058289"/>
                    <a:pt x="521908" y="1058289"/>
                  </a:cubicBezTo>
                  <a:cubicBezTo>
                    <a:pt x="570153" y="1058289"/>
                    <a:pt x="610027" y="1039984"/>
                    <a:pt x="641528" y="1003374"/>
                  </a:cubicBezTo>
                  <a:cubicBezTo>
                    <a:pt x="673030" y="966764"/>
                    <a:pt x="688781" y="912133"/>
                    <a:pt x="688781" y="839480"/>
                  </a:cubicBezTo>
                  <a:cubicBezTo>
                    <a:pt x="688781" y="765124"/>
                    <a:pt x="672888" y="710634"/>
                    <a:pt x="641103" y="676011"/>
                  </a:cubicBezTo>
                  <a:close/>
                  <a:moveTo>
                    <a:pt x="47305" y="657577"/>
                  </a:moveTo>
                  <a:lnTo>
                    <a:pt x="404342" y="657577"/>
                  </a:lnTo>
                  <a:lnTo>
                    <a:pt x="380575" y="673882"/>
                  </a:lnTo>
                  <a:cubicBezTo>
                    <a:pt x="367804" y="684666"/>
                    <a:pt x="354465" y="697863"/>
                    <a:pt x="340559" y="713471"/>
                  </a:cubicBezTo>
                  <a:lnTo>
                    <a:pt x="45124" y="670902"/>
                  </a:lnTo>
                  <a:close/>
                  <a:moveTo>
                    <a:pt x="154955" y="0"/>
                  </a:moveTo>
                  <a:lnTo>
                    <a:pt x="978256" y="0"/>
                  </a:lnTo>
                  <a:lnTo>
                    <a:pt x="978256" y="276704"/>
                  </a:lnTo>
                  <a:lnTo>
                    <a:pt x="420591" y="276704"/>
                  </a:lnTo>
                  <a:lnTo>
                    <a:pt x="390792" y="464012"/>
                  </a:lnTo>
                  <a:cubicBezTo>
                    <a:pt x="429388" y="445849"/>
                    <a:pt x="467560" y="432227"/>
                    <a:pt x="505305" y="423145"/>
                  </a:cubicBezTo>
                  <a:cubicBezTo>
                    <a:pt x="543051" y="414064"/>
                    <a:pt x="580370" y="409522"/>
                    <a:pt x="617263" y="409522"/>
                  </a:cubicBezTo>
                  <a:cubicBezTo>
                    <a:pt x="742135" y="409522"/>
                    <a:pt x="843451" y="447268"/>
                    <a:pt x="921213" y="522758"/>
                  </a:cubicBezTo>
                  <a:cubicBezTo>
                    <a:pt x="940653" y="541631"/>
                    <a:pt x="957663" y="561728"/>
                    <a:pt x="972243" y="583048"/>
                  </a:cubicBezTo>
                  <a:lnTo>
                    <a:pt x="987770" y="611858"/>
                  </a:lnTo>
                  <a:lnTo>
                    <a:pt x="54790" y="611858"/>
                  </a:lnTo>
                  <a:close/>
                </a:path>
              </a:pathLst>
            </a:cu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EEBE36B-40CE-D195-7C9B-48B8734BD41F}"/>
                </a:ext>
              </a:extLst>
            </p:cNvPr>
            <p:cNvSpPr/>
            <p:nvPr/>
          </p:nvSpPr>
          <p:spPr>
            <a:xfrm>
              <a:off x="804322" y="3937458"/>
              <a:ext cx="1515053" cy="1005841"/>
            </a:xfrm>
            <a:custGeom>
              <a:avLst/>
              <a:gdLst>
                <a:gd name="connsiteX0" fmla="*/ 128886 w 1515053"/>
                <a:gd name="connsiteY0" fmla="*/ 0 h 1005841"/>
                <a:gd name="connsiteX1" fmla="*/ 1386167 w 1515053"/>
                <a:gd name="connsiteY1" fmla="*/ 0 h 1005841"/>
                <a:gd name="connsiteX2" fmla="*/ 1515053 w 1515053"/>
                <a:gd name="connsiteY2" fmla="*/ 128886 h 1005841"/>
                <a:gd name="connsiteX3" fmla="*/ 1515053 w 1515053"/>
                <a:gd name="connsiteY3" fmla="*/ 949778 h 1005841"/>
                <a:gd name="connsiteX4" fmla="*/ 1432997 w 1515053"/>
                <a:gd name="connsiteY4" fmla="*/ 949778 h 1005841"/>
                <a:gd name="connsiteX5" fmla="*/ 1432997 w 1515053"/>
                <a:gd name="connsiteY5" fmla="*/ 1005841 h 1005841"/>
                <a:gd name="connsiteX6" fmla="*/ 82055 w 1515053"/>
                <a:gd name="connsiteY6" fmla="*/ 1005841 h 1005841"/>
                <a:gd name="connsiteX7" fmla="*/ 82055 w 1515053"/>
                <a:gd name="connsiteY7" fmla="*/ 947397 h 1005841"/>
                <a:gd name="connsiteX8" fmla="*/ 0 w 1515053"/>
                <a:gd name="connsiteY8" fmla="*/ 947397 h 1005841"/>
                <a:gd name="connsiteX9" fmla="*/ 0 w 1515053"/>
                <a:gd name="connsiteY9" fmla="*/ 128886 h 1005841"/>
                <a:gd name="connsiteX10" fmla="*/ 128886 w 1515053"/>
                <a:gd name="connsiteY10" fmla="*/ 0 h 1005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15053" h="1005841">
                  <a:moveTo>
                    <a:pt x="128886" y="0"/>
                  </a:moveTo>
                  <a:lnTo>
                    <a:pt x="1386167" y="0"/>
                  </a:lnTo>
                  <a:cubicBezTo>
                    <a:pt x="1457349" y="0"/>
                    <a:pt x="1515053" y="57704"/>
                    <a:pt x="1515053" y="128886"/>
                  </a:cubicBezTo>
                  <a:lnTo>
                    <a:pt x="1515053" y="949778"/>
                  </a:lnTo>
                  <a:lnTo>
                    <a:pt x="1432997" y="949778"/>
                  </a:lnTo>
                  <a:lnTo>
                    <a:pt x="1432997" y="1005841"/>
                  </a:lnTo>
                  <a:lnTo>
                    <a:pt x="82055" y="1005841"/>
                  </a:lnTo>
                  <a:lnTo>
                    <a:pt x="82055" y="947397"/>
                  </a:lnTo>
                  <a:lnTo>
                    <a:pt x="0" y="947397"/>
                  </a:lnTo>
                  <a:lnTo>
                    <a:pt x="0" y="128886"/>
                  </a:lnTo>
                  <a:cubicBezTo>
                    <a:pt x="0" y="57704"/>
                    <a:pt x="57704" y="0"/>
                    <a:pt x="128886" y="0"/>
                  </a:cubicBezTo>
                  <a:close/>
                </a:path>
              </a:pathLst>
            </a:custGeom>
            <a:solidFill>
              <a:srgbClr val="F7931F">
                <a:lumMod val="50000"/>
                <a:alpha val="35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2D29685C-B57E-7025-EC25-334466149F45}"/>
              </a:ext>
            </a:extLst>
          </p:cNvPr>
          <p:cNvSpPr txBox="1"/>
          <p:nvPr/>
        </p:nvSpPr>
        <p:spPr>
          <a:xfrm>
            <a:off x="3200400" y="137034"/>
            <a:ext cx="76581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RS" sz="1800" b="1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Mentalno zdravlje utiče na produktivnost i stabilnost</a:t>
            </a:r>
            <a:endParaRPr kumimoji="0" lang="en-US" sz="1800" b="1" i="0" u="none" strike="noStrike" kern="1200" cap="none" spc="0" normalizeH="0" baseline="0" noProof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tka Small" panose="02000505000000020004" pitchFamily="2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2A6DD39-B77C-06F0-26A0-E7F5A7A61F88}"/>
              </a:ext>
            </a:extLst>
          </p:cNvPr>
          <p:cNvSpPr txBox="1"/>
          <p:nvPr/>
        </p:nvSpPr>
        <p:spPr>
          <a:xfrm>
            <a:off x="2714625" y="4858297"/>
            <a:ext cx="86296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Svest</a:t>
            </a:r>
            <a:r>
              <a:rPr lang="en-US" sz="1800" b="1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o </a:t>
            </a:r>
            <a:r>
              <a:rPr lang="en-US" sz="1800" b="1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mentalnom</a:t>
            </a:r>
            <a:r>
              <a:rPr lang="en-US" sz="1800" b="1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zdravlju</a:t>
            </a:r>
            <a:r>
              <a:rPr lang="en-US" sz="1800" b="1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može</a:t>
            </a:r>
            <a:r>
              <a:rPr lang="en-US" sz="1800" b="1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pomoći</a:t>
            </a:r>
            <a:r>
              <a:rPr lang="en-US" sz="1800" b="1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u </a:t>
            </a:r>
            <a:r>
              <a:rPr lang="en-US" sz="1800" b="1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okončanju</a:t>
            </a:r>
            <a:r>
              <a:rPr lang="en-US" sz="1800" b="1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stigme</a:t>
            </a:r>
            <a:endParaRPr kumimoji="0" lang="en-US" sz="1800" b="1" i="0" u="none" strike="noStrike" kern="1200" cap="none" spc="0" normalizeH="0" baseline="0" noProof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tka Small" panose="02000505000000020004" pitchFamily="2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5AEBCF9-61A0-0FD3-0C26-BDF791DE3214}"/>
              </a:ext>
            </a:extLst>
          </p:cNvPr>
          <p:cNvSpPr txBox="1"/>
          <p:nvPr/>
        </p:nvSpPr>
        <p:spPr>
          <a:xfrm>
            <a:off x="3924300" y="2450068"/>
            <a:ext cx="62103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RS" sz="1800" b="1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Mentalno zdravlje utiče na kvalitet života</a:t>
            </a:r>
            <a:endParaRPr kumimoji="0" lang="en-US" sz="1800" b="1" i="0" u="none" strike="noStrike" kern="1200" cap="none" spc="0" normalizeH="0" baseline="0" noProof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tka Small" panose="02000505000000020004" pitchFamily="2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BACB389-5721-CC27-D8AA-4A3CCCDC0807}"/>
              </a:ext>
            </a:extLst>
          </p:cNvPr>
          <p:cNvSpPr txBox="1"/>
          <p:nvPr/>
        </p:nvSpPr>
        <p:spPr>
          <a:xfrm>
            <a:off x="2438400" y="3285300"/>
            <a:ext cx="9182100" cy="768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Mentalne bolesti 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se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često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poistovećuj</a:t>
            </a:r>
            <a:r>
              <a:rPr lang="sr-Latn-R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u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sa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sr-Latn-R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doživljajem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sr-Latn-R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beznadežnosti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,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tuge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,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bezvrednosti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,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osećanjem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krivice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,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anksioznosti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,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straha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i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gubitkom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kontrole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.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Važno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je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prepoznati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ove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simptome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i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potražiti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sr-Latn-R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pomoć od strane porodice, prijatelja i medicinskih stručnjaka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DAD4440-602F-0C19-8A52-9A5E1219494A}"/>
              </a:ext>
            </a:extLst>
          </p:cNvPr>
          <p:cNvSpPr txBox="1"/>
          <p:nvPr/>
        </p:nvSpPr>
        <p:spPr>
          <a:xfrm>
            <a:off x="2438400" y="5398241"/>
            <a:ext cx="9182100" cy="12292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Latn-R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Procenat ljudi koji traži stručnu pomoć je i dalje nizak, zbog stigme koju psihijatrijsko i/ili </a:t>
            </a:r>
            <a:r>
              <a:rPr lang="sr-Latn-R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psihoterapijski</a:t>
            </a:r>
            <a:r>
              <a:rPr lang="sr-Latn-R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tretman predstavlja. O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sobe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sa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psihičkim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poremećajima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su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u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dvostruko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nepovoljnom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položaju</a:t>
            </a:r>
            <a:r>
              <a:rPr lang="sr-Latn-R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; sa jedne strane se bore sa simptomima bolesti, a sa druge sa različitim predrasudama i diskriminacijom.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sr-Latn-R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Tako se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javljaju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teškoće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u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ostvarivanju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kvalitetnog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života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koji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mogu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imati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i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koji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svakako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i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zaslužuju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D5C3F12-CDAB-2276-D743-222921CEC6B4}"/>
              </a:ext>
            </a:extLst>
          </p:cNvPr>
          <p:cNvSpPr txBox="1"/>
          <p:nvPr/>
        </p:nvSpPr>
        <p:spPr>
          <a:xfrm>
            <a:off x="2438400" y="887849"/>
            <a:ext cx="9182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marR="0" algn="ctr">
              <a:spcBef>
                <a:spcPts val="0"/>
              </a:spcBef>
            </a:pPr>
            <a:r>
              <a:rPr lang="sr-Latn-R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Očuvano mentalno zdravlje podstiče našu produktivnost (porodičnu, radnu, akademsku, socijalnu).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Prema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podacima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Svetske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zdravstvene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organizacije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,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skoro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200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miliona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radnih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dana se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izgubi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svake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godine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zbog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depresije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.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Opšte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je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poznato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da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loše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mentalno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zdravlje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uzrokuje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pad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produktivnosti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,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što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utiče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na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finansijsku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 </a:t>
            </a:r>
            <a:r>
              <a:rPr lang="en-US" sz="1400" dirty="0" err="1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stabilnost</a:t>
            </a:r>
            <a:r>
              <a:rPr lang="en-US" sz="1400" dirty="0">
                <a:effectLst/>
                <a:latin typeface="Sitka Small" panose="02000505000000020004" pitchFamily="2" charset="0"/>
                <a:ea typeface="Calibri" panose="020F0502020204030204" pitchFamily="34" charset="0"/>
              </a:rPr>
              <a:t>. </a:t>
            </a:r>
            <a:endParaRPr lang="en-US" sz="1100" dirty="0">
              <a:effectLst/>
              <a:latin typeface="Sitka Small" panose="02000505000000020004" pitchFamily="2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453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plate PresentationGo">
  <a:themeElements>
    <a:clrScheme name="PGO2">
      <a:dk1>
        <a:sysClr val="windowText" lastClr="000000"/>
      </a:dk1>
      <a:lt1>
        <a:sysClr val="window" lastClr="FFFFFF"/>
      </a:lt1>
      <a:dk2>
        <a:srgbClr val="063951"/>
      </a:dk2>
      <a:lt2>
        <a:srgbClr val="D3D3D3"/>
      </a:lt2>
      <a:accent1>
        <a:srgbClr val="3A5C84"/>
      </a:accent1>
      <a:accent2>
        <a:srgbClr val="F7931F"/>
      </a:accent2>
      <a:accent3>
        <a:srgbClr val="4CC1EF"/>
      </a:accent3>
      <a:accent4>
        <a:srgbClr val="FFCC4C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1656</TotalTime>
  <Words>725</Words>
  <Application>Microsoft Office PowerPoint</Application>
  <PresentationFormat>Široki ekran</PresentationFormat>
  <Paragraphs>68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Naslovi slajdova</vt:lpstr>
      </vt:variant>
      <vt:variant>
        <vt:i4>10</vt:i4>
      </vt:variant>
    </vt:vector>
  </HeadingPairs>
  <TitlesOfParts>
    <vt:vector size="12" baseType="lpstr">
      <vt:lpstr>Office Theme</vt:lpstr>
      <vt:lpstr>Template PresentationGo</vt:lpstr>
      <vt:lpstr>PowerPoint prezentacija</vt:lpstr>
      <vt:lpstr>Zdravlje je stanje potpunog telesnog, duševnog i socijalnog blagostanja, a ne samo odsustvo bolesti.*</vt:lpstr>
      <vt:lpstr>Mentalno zdravlje je stanje dobrobiti u kojem osoba ostvaruje svoje potencijale, nosi se sa uobičajenim životnim stresom, produktivno radi i pridonosi zajednici.</vt:lpstr>
      <vt:lpstr>PowerPoint prezentacija</vt:lpstr>
      <vt:lpstr>-Najčešće nastaju u ranom odraslom dobu -Mogu biti hronična stanja -Narušavaju kvalitet života pojednica i porodice -Dovode do povećane potrebe za zdravstveno zaštitom (usled   bolovanja i invalidnosti) -Ekonomsko opterećenje društva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Iva Binic</dc:creator>
  <cp:lastModifiedBy>Nepoznat korisnik</cp:lastModifiedBy>
  <cp:revision>15</cp:revision>
  <dcterms:created xsi:type="dcterms:W3CDTF">2022-06-08T20:45:03Z</dcterms:created>
  <dcterms:modified xsi:type="dcterms:W3CDTF">2022-06-13T15:00:46Z</dcterms:modified>
</cp:coreProperties>
</file>